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Masters/slideMaster3.xml" ContentType="application/vnd.openxmlformats-officedocument.presentationml.slideMaster+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Masters/slideMaster4.xml" ContentType="application/vnd.openxmlformats-officedocument.presentationml.slideMaster+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Masters/slideMaster5.xml" ContentType="application/vnd.openxmlformats-officedocument.presentationml.slideMaster+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5.xml" ContentType="application/vnd.openxmlformats-officedocument.theme+xml"/>
  <Override PartName="/ppt/slideMasters/slideMaster6.xml" ContentType="application/vnd.openxmlformats-officedocument.presentationml.slideMaster+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6.xml" ContentType="application/vnd.openxmlformats-officedocument.theme+xml"/>
  <Override PartName="/ppt/slideMasters/slideMaster7.xml" ContentType="application/vnd.openxmlformats-officedocument.presentationml.slideMaster+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7.xml" ContentType="application/vnd.openxmlformats-officedocument.theme+xml"/>
  <Override PartName="/ppt/slideMasters/slideMaster8.xml" ContentType="application/vnd.openxmlformats-officedocument.presentationml.slideMaster+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8.xml" ContentType="application/vnd.openxmlformats-officedocument.theme+xml"/>
  <Override PartName="/ppt/slideMasters/slideMaster9.xml" ContentType="application/vnd.openxmlformats-officedocument.presentationml.slideMaster+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9.xml" ContentType="application/vnd.openxmlformats-officedocument.theme+xml"/>
  <Override PartName="/ppt/notesMasters/notesMaster1.xml" ContentType="application/vnd.openxmlformats-officedocument.presentationml.notesMaster+xml"/>
  <Override PartName="/ppt/theme/theme10.xml" ContentType="application/vnd.openxmlformats-officedocument.theme+xml"/>
  <Override PartName="/ppt/handoutMasters/handoutMaster1.xml" ContentType="application/vnd.openxmlformats-officedocument.presentationml.handoutMaster+xml"/>
  <Override PartName="/ppt/theme/theme11.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888" r:id="rId1"/>
    <p:sldMasterId id="2147483889" r:id="rId2"/>
    <p:sldMasterId id="2147483890" r:id="rId3"/>
    <p:sldMasterId id="2147483891" r:id="rId4"/>
    <p:sldMasterId id="2147483892" r:id="rId5"/>
    <p:sldMasterId id="2147483893" r:id="rId6"/>
    <p:sldMasterId id="2147483894" r:id="rId7"/>
    <p:sldMasterId id="2147483895" r:id="rId8"/>
    <p:sldMasterId id="2147483896" r:id="rId9"/>
  </p:sldMasterIdLst>
  <p:notesMasterIdLst>
    <p:notesMasterId r:id="rId10"/>
  </p:notesMasterIdLst>
  <p:handoutMasterIdLst>
    <p:handoutMasterId r:id="rId11"/>
  </p:handoutMasterIdLst>
  <p:sldIdLst>
    <p:sldId id="356" r:id="rId12"/>
    <p:sldId id="357" r:id="rId13"/>
    <p:sldId id="358" r:id="rId14"/>
    <p:sldId id="359" r:id="rId15"/>
    <p:sldId id="360" r:id="rId16"/>
    <p:sldId id="361" r:id="rId17"/>
    <p:sldId id="362" r:id="rId18"/>
    <p:sldId id="363" r:id="rId19"/>
    <p:sldId id="364" r:id="rId20"/>
    <p:sldId id="365" r:id="rId21"/>
    <p:sldId id="366" r:id="rId22"/>
    <p:sldId id="367" r:id="rId23"/>
    <p:sldId id="368" r:id="rId24"/>
    <p:sldId id="369" r:id="rId25"/>
    <p:sldId id="370" r:id="rId26"/>
    <p:sldId id="371" r:id="rId27"/>
    <p:sldId id="372" r:id="rId28"/>
    <p:sldId id="373" r:id="rId29"/>
    <p:sldId id="374" r:id="rId30"/>
    <p:sldId id="402" r:id="rId31"/>
  </p:sldIdLst>
  <p:sldSz cy="6858000" cx="12188825"/>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1EBBBCC-DAD2-459C-BE2E-F6DE35CF9A28}" styleName="Dark Style 2 - Accent 34">
    <a:wholeTbl>
      <a:tcTxStyle>
        <a:fontRef idx="minor">
          <a:srgbClr val="00000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rgbClr val="000000"/>
        </a:fontRef>
        <a:schemeClr val="lt1"/>
      </a:tcTxStyle>
      <a:tcStyle>
        <a:tcBdr/>
        <a:fill>
          <a:solidFill>
            <a:schemeClr val="accent4"/>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showOutlineIcons="0" horzBarState="maximized">
    <p:restoredLeft sz="22414" autoAdjust="0"/>
    <p:restoredTop sz="94599" autoAdjust="0"/>
  </p:normalViewPr>
  <p:slideViewPr>
    <p:cSldViewPr>
      <p:cViewPr varScale="1">
        <p:scale>
          <a:sx n="73" d="100"/>
          <a:sy n="73" d="100"/>
        </p:scale>
        <p:origin x="-318" y="-102"/>
      </p:cViewPr>
      <p:guideLst>
        <p:guide orient="horz" pos="2160"/>
        <p:guide pos="3839"/>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10" Type="http://schemas.openxmlformats.org/officeDocument/2006/relationships/notesMaster" Target="notesMasters/notesMaster1.xml"/><Relationship Id="rId11" Type="http://schemas.openxmlformats.org/officeDocument/2006/relationships/handoutMaster" Target="handoutMasters/handoutMaster1.xml"/><Relationship Id="rId12" Type="http://schemas.openxmlformats.org/officeDocument/2006/relationships/slide" Target="slides/slide1.xml"/><Relationship Id="rId13" Type="http://schemas.openxmlformats.org/officeDocument/2006/relationships/slide" Target="slides/slide2.xml"/><Relationship Id="rId14" Type="http://schemas.openxmlformats.org/officeDocument/2006/relationships/slide" Target="slides/slide3.xml"/><Relationship Id="rId15" Type="http://schemas.openxmlformats.org/officeDocument/2006/relationships/slide" Target="slides/slide4.xml"/><Relationship Id="rId16" Type="http://schemas.openxmlformats.org/officeDocument/2006/relationships/slide" Target="slides/slide5.xml"/><Relationship Id="rId17" Type="http://schemas.openxmlformats.org/officeDocument/2006/relationships/slide" Target="slides/slide6.xml"/><Relationship Id="rId18" Type="http://schemas.openxmlformats.org/officeDocument/2006/relationships/slide" Target="slides/slide7.xml"/><Relationship Id="rId19" Type="http://schemas.openxmlformats.org/officeDocument/2006/relationships/slide" Target="slides/slide8.xml"/><Relationship Id="rId20" Type="http://schemas.openxmlformats.org/officeDocument/2006/relationships/slide" Target="slides/slide9.xml"/><Relationship Id="rId21" Type="http://schemas.openxmlformats.org/officeDocument/2006/relationships/slide" Target="slides/slide10.xml"/><Relationship Id="rId22" Type="http://schemas.openxmlformats.org/officeDocument/2006/relationships/slide" Target="slides/slide11.xml"/><Relationship Id="rId23" Type="http://schemas.openxmlformats.org/officeDocument/2006/relationships/slide" Target="slides/slide12.xml"/><Relationship Id="rId24" Type="http://schemas.openxmlformats.org/officeDocument/2006/relationships/slide" Target="slides/slide13.xml"/><Relationship Id="rId25" Type="http://schemas.openxmlformats.org/officeDocument/2006/relationships/slide" Target="slides/slide14.xml"/><Relationship Id="rId26" Type="http://schemas.openxmlformats.org/officeDocument/2006/relationships/slide" Target="slides/slide15.xml"/><Relationship Id="rId27" Type="http://schemas.openxmlformats.org/officeDocument/2006/relationships/slide" Target="slides/slide16.xml"/><Relationship Id="rId28" Type="http://schemas.openxmlformats.org/officeDocument/2006/relationships/slide" Target="slides/slide17.xml"/><Relationship Id="rId29" Type="http://schemas.openxmlformats.org/officeDocument/2006/relationships/slide" Target="slides/slide18.xml"/><Relationship Id="rId30" Type="http://schemas.openxmlformats.org/officeDocument/2006/relationships/slide" Target="slides/slide19.xml"/><Relationship Id="rId31" Type="http://schemas.openxmlformats.org/officeDocument/2006/relationships/slide" Target="slides/slide20.xml"/><Relationship Id="rId32" Type="http://schemas.openxmlformats.org/officeDocument/2006/relationships/tableStyles" Target="tableStyles.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customXml" Target="../customXml/item1.xml"/><Relationship Id="rId36" Type="http://schemas.openxmlformats.org/officeDocument/2006/relationships/customXmlProps" Target="../customXml/itemProps1.xml"/><Relationship Id="rId3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71" name=""/>
        <p:cNvGrpSpPr/>
        <p:nvPr/>
      </p:nvGrpSpPr>
      <p:grpSpPr>
        <a:xfrm>
          <a:off x="0" y="0"/>
          <a:ext cx="0" cy="0"/>
          <a:chOff x="0" y="0"/>
          <a:chExt cx="0" cy="0"/>
        </a:xfrm>
      </p:grpSpPr>
      <p:sp>
        <p:nvSpPr>
          <p:cNvPr id="1048940" name="Header Placeholder 1"/>
          <p:cNvSpPr>
            <a:spLocks noGrp="1"/>
          </p:cNvSpPr>
          <p:nvPr>
            <p:ph type="hdr" sz="quarter"/>
          </p:nvPr>
        </p:nvSpPr>
        <p:spPr>
          <a:xfrm>
            <a:off x="0" y="0"/>
            <a:ext cx="2971800" cy="457200"/>
          </a:xfrm>
          <a:prstGeom prst="rect"/>
        </p:spPr>
        <p:txBody>
          <a:bodyPr bIns="45720" lIns="91440" rIns="91440" rtlCol="0" tIns="45720" vert="horz"/>
          <a:lstStyle>
            <a:lvl1pPr algn="l">
              <a:defRPr sz="1200"/>
            </a:lvl1pPr>
          </a:lstStyle>
          <a:p/>
        </p:txBody>
      </p:sp>
      <p:sp>
        <p:nvSpPr>
          <p:cNvPr id="1048941" name="Date Placeholder 2"/>
          <p:cNvSpPr>
            <a:spLocks noGrp="1"/>
          </p:cNvSpPr>
          <p:nvPr>
            <p:ph type="dt" sz="quarter" idx="1"/>
          </p:nvPr>
        </p:nvSpPr>
        <p:spPr>
          <a:xfrm>
            <a:off x="3884613" y="0"/>
            <a:ext cx="2971800" cy="457200"/>
          </a:xfrm>
          <a:prstGeom prst="rect"/>
        </p:spPr>
        <p:txBody>
          <a:bodyPr bIns="45720" lIns="91440" rIns="91440" rtlCol="0" tIns="45720" vert="horz"/>
          <a:lstStyle>
            <a:lvl1pPr algn="r">
              <a:defRPr sz="1200"/>
            </a:lvl1pPr>
          </a:lstStyle>
          <a:p>
            <a:fld id="{30E6E22E-288A-414B-A8DE-E4DBD03D5FC0}" type="datetimeFigureOut">
              <a:rPr lang="en-US"/>
              <a:t>4/18/2023</a:t>
            </a:fld>
            <a:endParaRPr lang="en-US"/>
          </a:p>
        </p:txBody>
      </p:sp>
      <p:sp>
        <p:nvSpPr>
          <p:cNvPr id="1048942" name="Footer Placeholder 3"/>
          <p:cNvSpPr>
            <a:spLocks noGrp="1"/>
          </p:cNvSpPr>
          <p:nvPr>
            <p:ph type="ftr" sz="quarter" idx="2"/>
          </p:nvPr>
        </p:nvSpPr>
        <p:spPr>
          <a:xfrm>
            <a:off x="0" y="8685213"/>
            <a:ext cx="2971800" cy="457200"/>
          </a:xfrm>
          <a:prstGeom prst="rect"/>
        </p:spPr>
        <p:txBody>
          <a:bodyPr anchor="b" bIns="45720" lIns="91440" rIns="91440" rtlCol="0" tIns="45720" vert="horz"/>
          <a:lstStyle>
            <a:lvl1pPr algn="l">
              <a:defRPr sz="1200"/>
            </a:lvl1pPr>
          </a:lstStyle>
          <a:p/>
        </p:txBody>
      </p:sp>
      <p:sp>
        <p:nvSpPr>
          <p:cNvPr id="1048943" name="Slide Number Placeholder 4"/>
          <p:cNvSpPr>
            <a:spLocks noGrp="1"/>
          </p:cNvSpPr>
          <p:nvPr>
            <p:ph type="sldNum" sz="quarter" idx="3"/>
          </p:nvPr>
        </p:nvSpPr>
        <p:spPr>
          <a:xfrm>
            <a:off x="3884613" y="8685213"/>
            <a:ext cx="2971800" cy="457200"/>
          </a:xfrm>
          <a:prstGeom prst="rect"/>
        </p:spPr>
        <p:txBody>
          <a:bodyPr anchor="b" bIns="45720" lIns="91440" rIns="91440" rtlCol="0" tIns="45720" vert="horz"/>
          <a:lstStyle>
            <a:lvl1pPr algn="r">
              <a:defRPr sz="1200"/>
            </a:lvl1pPr>
          </a:lstStyle>
          <a:p>
            <a:fld id="{01114579-D02A-4B51-B5DF-8EC449F77AC7}" type="slidenum">
              <a:t>‹#›</a:t>
            </a:fld>
          </a:p>
        </p:txBody>
      </p:sp>
    </p:spTree>
  </p:cSld>
  <p:clrMap accent1="accent1" accent2="accent2" accent3="accent3" accent4="accent4" accent5="accent5" accent6="accent6" bg1="lt1" bg2="lt2" tx1="dk1" tx2="dk2"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70" name=""/>
        <p:cNvGrpSpPr/>
        <p:nvPr/>
      </p:nvGrpSpPr>
      <p:grpSpPr>
        <a:xfrm>
          <a:off x="0" y="0"/>
          <a:ext cx="0" cy="0"/>
          <a:chOff x="0" y="0"/>
          <a:chExt cx="0" cy="0"/>
        </a:xfrm>
      </p:grpSpPr>
      <p:sp>
        <p:nvSpPr>
          <p:cNvPr id="1048934" name="Header Placeholder 1"/>
          <p:cNvSpPr>
            <a:spLocks noGrp="1"/>
          </p:cNvSpPr>
          <p:nvPr>
            <p:ph type="hdr" sz="quarter"/>
          </p:nvPr>
        </p:nvSpPr>
        <p:spPr>
          <a:xfrm>
            <a:off x="0" y="0"/>
            <a:ext cx="2971800" cy="457200"/>
          </a:xfrm>
          <a:prstGeom prst="rect"/>
        </p:spPr>
        <p:txBody>
          <a:bodyPr bIns="45720" lIns="91440" rIns="91440" rtlCol="0" tIns="45720" vert="horz"/>
          <a:lstStyle>
            <a:lvl1pPr algn="l">
              <a:defRPr sz="1200"/>
            </a:lvl1pPr>
          </a:lstStyle>
          <a:p/>
        </p:txBody>
      </p:sp>
      <p:sp>
        <p:nvSpPr>
          <p:cNvPr id="1048935" name="Date Placeholder 2"/>
          <p:cNvSpPr>
            <a:spLocks noGrp="1"/>
          </p:cNvSpPr>
          <p:nvPr>
            <p:ph type="dt" idx="1"/>
          </p:nvPr>
        </p:nvSpPr>
        <p:spPr>
          <a:xfrm>
            <a:off x="3884613" y="0"/>
            <a:ext cx="2971800" cy="457200"/>
          </a:xfrm>
          <a:prstGeom prst="rect"/>
        </p:spPr>
        <p:txBody>
          <a:bodyPr bIns="45720" lIns="91440" rIns="91440" rtlCol="0" tIns="45720" vert="horz"/>
          <a:lstStyle>
            <a:lvl1pPr algn="r">
              <a:defRPr sz="1200"/>
            </a:lvl1pPr>
          </a:lstStyle>
          <a:p>
            <a:fld id="{39A9AE7E-E0F9-4C51-AD9A-F4C3A6E23BBF}" type="datetimeFigureOut">
              <a:rPr lang="en-US"/>
              <a:t>4/18/2023</a:t>
            </a:fld>
            <a:endParaRPr lang="en-US"/>
          </a:p>
        </p:txBody>
      </p:sp>
      <p:sp>
        <p:nvSpPr>
          <p:cNvPr id="1048936" name="Slide Image Placeholder 3"/>
          <p:cNvSpPr>
            <a:spLocks noChangeAspect="1" noRot="1" noGrp="1"/>
          </p:cNvSpPr>
          <p:nvPr>
            <p:ph type="sldImg" idx="2"/>
          </p:nvPr>
        </p:nvSpPr>
        <p:spPr>
          <a:xfrm>
            <a:off x="382588" y="685800"/>
            <a:ext cx="6092825" cy="3429000"/>
          </a:xfrm>
          <a:prstGeom prst="rect"/>
          <a:noFill/>
          <a:ln w="12700">
            <a:solidFill>
              <a:prstClr val="black"/>
            </a:solidFill>
          </a:ln>
        </p:spPr>
        <p:txBody>
          <a:bodyPr anchor="ctr" bIns="45720" lIns="91440" rIns="91440" rtlCol="0" tIns="45720" vert="horz"/>
          <a:p/>
        </p:txBody>
      </p:sp>
      <p:sp>
        <p:nvSpPr>
          <p:cNvPr id="1048937" name="Notes Placeholder 4"/>
          <p:cNvSpPr>
            <a:spLocks noGrp="1"/>
          </p:cNvSpPr>
          <p:nvPr>
            <p:ph type="body" sz="quarter" idx="3"/>
          </p:nvPr>
        </p:nvSpPr>
        <p:spPr>
          <a:xfrm>
            <a:off x="685800" y="4343400"/>
            <a:ext cx="5486400" cy="4114800"/>
          </a:xfrm>
          <a:prstGeom prst="rect"/>
        </p:spPr>
        <p:txBody>
          <a:bodyPr bIns="45720" lIns="91440" rIns="91440" rtlCol="0" tIns="45720" vert="horz"/>
          <a:p>
            <a:pPr lvl="0"/>
            <a:r>
              <a:t>Click to edit Master text styles</a:t>
            </a:r>
          </a:p>
          <a:p>
            <a:pPr lvl="1"/>
            <a:r>
              <a:t>Second level</a:t>
            </a:r>
          </a:p>
          <a:p>
            <a:pPr lvl="2"/>
            <a:r>
              <a:t>Third level</a:t>
            </a:r>
          </a:p>
          <a:p>
            <a:pPr lvl="3"/>
            <a:r>
              <a:t>Fourth level</a:t>
            </a:r>
          </a:p>
          <a:p>
            <a:pPr lvl="4"/>
            <a:r>
              <a:t>Fifth level</a:t>
            </a:r>
          </a:p>
        </p:txBody>
      </p:sp>
      <p:sp>
        <p:nvSpPr>
          <p:cNvPr id="1048938" name="Footer Placeholder 5"/>
          <p:cNvSpPr>
            <a:spLocks noGrp="1"/>
          </p:cNvSpPr>
          <p:nvPr>
            <p:ph type="ftr" sz="quarter" idx="4"/>
          </p:nvPr>
        </p:nvSpPr>
        <p:spPr>
          <a:xfrm>
            <a:off x="0" y="8685213"/>
            <a:ext cx="2971800" cy="457200"/>
          </a:xfrm>
          <a:prstGeom prst="rect"/>
        </p:spPr>
        <p:txBody>
          <a:bodyPr anchor="b" bIns="45720" lIns="91440" rIns="91440" rtlCol="0" tIns="45720" vert="horz"/>
          <a:lstStyle>
            <a:lvl1pPr algn="l">
              <a:defRPr sz="1200"/>
            </a:lvl1pPr>
          </a:lstStyle>
          <a:p/>
        </p:txBody>
      </p:sp>
      <p:sp>
        <p:nvSpPr>
          <p:cNvPr id="1048939" name="Slide Number Placeholder 6"/>
          <p:cNvSpPr>
            <a:spLocks noGrp="1"/>
          </p:cNvSpPr>
          <p:nvPr>
            <p:ph type="sldNum" sz="quarter" idx="5"/>
          </p:nvPr>
        </p:nvSpPr>
        <p:spPr>
          <a:xfrm>
            <a:off x="3884613" y="8685213"/>
            <a:ext cx="2971800" cy="457200"/>
          </a:xfrm>
          <a:prstGeom prst="rect"/>
        </p:spPr>
        <p:txBody>
          <a:bodyPr anchor="b" bIns="45720" lIns="91440" rIns="91440" rtlCol="0" tIns="45720" vert="horz"/>
          <a:lstStyle>
            <a:lvl1pPr algn="r">
              <a:defRPr sz="1200"/>
            </a:lvl1pPr>
          </a:lstStyle>
          <a:p>
            <a:fld id="{C6074690-7256-4BB9-AC0F-97AEAE8CDEC2}" type="slidenum">
              <a:t>‹#›</a:t>
            </a:fld>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bg>
      <p:bgRef idx="1003">
        <a:schemeClr val="bg1"/>
      </p:bgRef>
    </p:bg>
    <p:spTree>
      <p:nvGrpSpPr>
        <p:cNvPr id="128" name=""/>
        <p:cNvGrpSpPr/>
        <p:nvPr/>
      </p:nvGrpSpPr>
      <p:grpSpPr>
        <a:xfrm>
          <a:off x="0" y="0"/>
          <a:ext cx="0" cy="0"/>
          <a:chOff x="0" y="0"/>
          <a:chExt cx="0" cy="0"/>
        </a:xfrm>
      </p:grpSpPr>
      <p:sp>
        <p:nvSpPr>
          <p:cNvPr id="1048795" name="Title 1"/>
          <p:cNvSpPr>
            <a:spLocks noGrp="1"/>
          </p:cNvSpPr>
          <p:nvPr>
            <p:ph type="ctrTitle"/>
          </p:nvPr>
        </p:nvSpPr>
        <p:spPr>
          <a:xfrm>
            <a:off x="1376792" y="1905003"/>
            <a:ext cx="9435241" cy="1625599"/>
          </a:xfrm>
        </p:spPr>
        <p:txBody>
          <a:bodyPr>
            <a:normAutofit/>
          </a:bodyPr>
          <a:lstStyle>
            <a:lvl1pPr algn="ctr">
              <a:lnSpc>
                <a:spcPct val="90000"/>
              </a:lnSpc>
              <a:defRPr sz="4800">
                <a:solidFill>
                  <a:schemeClr val="tx2"/>
                </a:solidFill>
              </a:defRPr>
            </a:lvl1pPr>
          </a:lstStyle>
          <a:p>
            <a:r>
              <a:rPr lang="en-US"/>
              <a:t>Click to edit Master title style</a:t>
            </a:r>
          </a:p>
        </p:txBody>
      </p:sp>
      <p:sp>
        <p:nvSpPr>
          <p:cNvPr id="1048796" name="Subtitle 2"/>
          <p:cNvSpPr>
            <a:spLocks noGrp="1"/>
          </p:cNvSpPr>
          <p:nvPr>
            <p:ph type="subTitle" idx="1"/>
          </p:nvPr>
        </p:nvSpPr>
        <p:spPr>
          <a:xfrm>
            <a:off x="1382103" y="3657123"/>
            <a:ext cx="9429931" cy="991077"/>
          </a:xfrm>
        </p:spPr>
        <p:txBody>
          <a:bodyPr>
            <a:normAutofit/>
          </a:bodyPr>
          <a:lstStyle>
            <a:lvl1pPr algn="ctr" indent="0" marL="0">
              <a:spcBef>
                <a:spcPts val="0"/>
              </a:spcBef>
              <a:buNone/>
              <a:defRPr baseline="0" cap="all" sz="2000">
                <a:solidFill>
                  <a:schemeClr val="tx2"/>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a:t>Click to edit Master subtitle style</a:t>
            </a:r>
          </a:p>
        </p:txBody>
      </p:sp>
      <p:sp>
        <p:nvSpPr>
          <p:cNvPr id="1048797" name="Footer Placeholder 4"/>
          <p:cNvSpPr>
            <a:spLocks noGrp="1"/>
          </p:cNvSpPr>
          <p:nvPr>
            <p:ph type="ftr" sz="quarter" idx="11"/>
          </p:nvPr>
        </p:nvSpPr>
        <p:spPr/>
        <p:txBody>
          <a:bodyPr/>
          <a:lstStyle>
            <a:lvl1pPr>
              <a:defRPr>
                <a:solidFill>
                  <a:schemeClr val="tx2"/>
                </a:solidFill>
              </a:defRPr>
            </a:lvl1pPr>
          </a:lstStyle>
          <a:p/>
        </p:txBody>
      </p:sp>
      <p:sp>
        <p:nvSpPr>
          <p:cNvPr id="1048798" name="Date Placeholder 3"/>
          <p:cNvSpPr>
            <a:spLocks noGrp="1"/>
          </p:cNvSpPr>
          <p:nvPr>
            <p:ph type="dt" sz="half" idx="10"/>
          </p:nvPr>
        </p:nvSpPr>
        <p:spPr/>
        <p:txBody>
          <a:bodyPr/>
          <a:lstStyle>
            <a:lvl1pPr>
              <a:defRPr>
                <a:solidFill>
                  <a:schemeClr val="tx2"/>
                </a:solidFill>
              </a:defRPr>
            </a:lvl1pPr>
          </a:lstStyle>
          <a:p>
            <a:fld id="{8E36636D-D922-432D-A958-524484B5923D}" type="datetimeFigureOut">
              <a:rPr lang="en-US"/>
              <a:t>4/18/2023</a:t>
            </a:fld>
            <a:endParaRPr lang="en-US"/>
          </a:p>
        </p:txBody>
      </p:sp>
      <p:sp>
        <p:nvSpPr>
          <p:cNvPr id="1048799" name="Slide Number Placeholder 5"/>
          <p:cNvSpPr>
            <a:spLocks noGrp="1"/>
          </p:cNvSpPr>
          <p:nvPr>
            <p:ph type="sldNum" sz="quarter" idx="12"/>
          </p:nvPr>
        </p:nvSpPr>
        <p:spPr/>
        <p:txBody>
          <a:bodyPr/>
          <a:lstStyle>
            <a:lvl1pPr>
              <a:defRPr>
                <a:solidFill>
                  <a:schemeClr val="tx2"/>
                </a:solidFill>
              </a:defRPr>
            </a:lvl1pPr>
          </a:lstStyle>
          <a:p>
            <a:fld id="{DF28FB93-0A08-4E7D-8E63-9EFA29F1E093}" type="slidenum">
              <a:t>‹#›</a:t>
            </a:fld>
          </a:p>
        </p:txBody>
      </p:sp>
      <p:grpSp>
        <p:nvGrpSpPr>
          <p:cNvPr id="129" name="Group 6"/>
          <p:cNvGrpSpPr/>
          <p:nvPr/>
        </p:nvGrpSpPr>
        <p:grpSpPr>
          <a:xfrm>
            <a:off x="1218882" y="1600200"/>
            <a:ext cx="9739746" cy="73152"/>
            <a:chOff x="914400" y="1200150"/>
            <a:chExt cx="7306712" cy="54864"/>
          </a:xfrm>
        </p:grpSpPr>
        <p:sp>
          <p:nvSpPr>
            <p:cNvPr id="1048800" name="Oval 7"/>
            <p:cNvSpPr/>
            <p:nvPr/>
          </p:nvSpPr>
          <p:spPr>
            <a:xfrm>
              <a:off x="8166248" y="12001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p>
          </p:txBody>
        </p:sp>
        <p:sp>
          <p:nvSpPr>
            <p:cNvPr id="1048801" name="Oval 8"/>
            <p:cNvSpPr/>
            <p:nvPr/>
          </p:nvSpPr>
          <p:spPr>
            <a:xfrm>
              <a:off x="914400" y="12001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p>
          </p:txBody>
        </p:sp>
        <p:grpSp>
          <p:nvGrpSpPr>
            <p:cNvPr id="130" name="Group 9"/>
            <p:cNvGrpSpPr/>
            <p:nvPr/>
          </p:nvGrpSpPr>
          <p:grpSpPr>
            <a:xfrm>
              <a:off x="1036847" y="1207626"/>
              <a:ext cx="7074290" cy="38998"/>
              <a:chOff x="2141408" y="1752956"/>
              <a:chExt cx="7315200" cy="38998"/>
            </a:xfrm>
            <a:solidFill>
              <a:schemeClr val="tx2"/>
            </a:solidFill>
          </p:grpSpPr>
          <p:cxnSp>
            <p:nvCxnSpPr>
              <p:cNvPr id="3145734" name="Straight Connector 10"/>
              <p:cNvCxnSpPr>
                <a:cxnSpLocks/>
              </p:cNvCxnSpPr>
              <p:nvPr/>
            </p:nvCxnSpPr>
            <p:spPr>
              <a:xfrm>
                <a:off x="2141408" y="1752956"/>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45735" name="Straight Connector 11"/>
              <p:cNvCxnSpPr>
                <a:cxnSpLocks/>
              </p:cNvCxnSpPr>
              <p:nvPr/>
            </p:nvCxnSpPr>
            <p:spPr>
              <a:xfrm>
                <a:off x="2141408" y="1791954"/>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131" name="Group 12"/>
          <p:cNvGrpSpPr/>
          <p:nvPr/>
        </p:nvGrpSpPr>
        <p:grpSpPr>
          <a:xfrm>
            <a:off x="1218882" y="4851400"/>
            <a:ext cx="9739746" cy="73152"/>
            <a:chOff x="914400" y="3638550"/>
            <a:chExt cx="7306712" cy="54864"/>
          </a:xfrm>
        </p:grpSpPr>
        <p:sp>
          <p:nvSpPr>
            <p:cNvPr id="1048802" name="Oval 13"/>
            <p:cNvSpPr/>
            <p:nvPr/>
          </p:nvSpPr>
          <p:spPr>
            <a:xfrm>
              <a:off x="8166248" y="36385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p>
          </p:txBody>
        </p:sp>
        <p:sp>
          <p:nvSpPr>
            <p:cNvPr id="1048803" name="Oval 14"/>
            <p:cNvSpPr/>
            <p:nvPr/>
          </p:nvSpPr>
          <p:spPr>
            <a:xfrm>
              <a:off x="914400" y="36385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p>
          </p:txBody>
        </p:sp>
        <p:grpSp>
          <p:nvGrpSpPr>
            <p:cNvPr id="132" name="Group 15"/>
            <p:cNvGrpSpPr/>
            <p:nvPr/>
          </p:nvGrpSpPr>
          <p:grpSpPr>
            <a:xfrm>
              <a:off x="1036847" y="3646026"/>
              <a:ext cx="7074290" cy="38998"/>
              <a:chOff x="2141408" y="1752956"/>
              <a:chExt cx="7315200" cy="38998"/>
            </a:xfrm>
            <a:solidFill>
              <a:schemeClr val="tx2"/>
            </a:solidFill>
          </p:grpSpPr>
          <p:cxnSp>
            <p:nvCxnSpPr>
              <p:cNvPr id="3145736" name="Straight Connector 16"/>
              <p:cNvCxnSpPr>
                <a:cxnSpLocks/>
              </p:cNvCxnSpPr>
              <p:nvPr/>
            </p:nvCxnSpPr>
            <p:spPr>
              <a:xfrm>
                <a:off x="2141408" y="1752956"/>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45737" name="Straight Connector 17"/>
              <p:cNvCxnSpPr>
                <a:cxnSpLocks/>
              </p:cNvCxnSpPr>
              <p:nvPr/>
            </p:nvCxnSpPr>
            <p:spPr>
              <a:xfrm>
                <a:off x="2141408" y="1791954"/>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spTree>
  </p:cSld>
  <p:clrMapOvr>
    <a:overrideClrMapping accent1="accent1" accent2="accent2" accent3="accent3" accent4="accent4" accent5="accent5" accent6="accent6" bg1="dk1" bg2="dk2" tx1="lt1" tx2="lt2" hlink="hlink" folHlink="folHlink"/>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35" name=""/>
        <p:cNvGrpSpPr/>
        <p:nvPr/>
      </p:nvGrpSpPr>
      <p:grpSpPr>
        <a:xfrm>
          <a:off x="0" y="0"/>
          <a:ext cx="0" cy="0"/>
          <a:chOff x="0" y="0"/>
          <a:chExt cx="0" cy="0"/>
        </a:xfrm>
      </p:grpSpPr>
      <p:sp>
        <p:nvSpPr>
          <p:cNvPr id="1048813" name="Title 1"/>
          <p:cNvSpPr>
            <a:spLocks noGrp="1"/>
          </p:cNvSpPr>
          <p:nvPr>
            <p:ph type="title"/>
          </p:nvPr>
        </p:nvSpPr>
        <p:spPr/>
        <p:txBody>
          <a:bodyPr/>
          <a:p>
            <a:r>
              <a:rPr lang="en-US"/>
              <a:t>Click to edit Master title style</a:t>
            </a:r>
          </a:p>
        </p:txBody>
      </p:sp>
      <p:sp>
        <p:nvSpPr>
          <p:cNvPr id="1048814"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5" name="Footer Placeholder 4"/>
          <p:cNvSpPr>
            <a:spLocks noGrp="1"/>
          </p:cNvSpPr>
          <p:nvPr>
            <p:ph type="ftr" sz="quarter" idx="11"/>
          </p:nvPr>
        </p:nvSpPr>
        <p:spPr/>
        <p:txBody>
          <a:bodyPr/>
          <a:p/>
        </p:txBody>
      </p:sp>
      <p:sp>
        <p:nvSpPr>
          <p:cNvPr id="1048816"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817"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37" name=""/>
        <p:cNvGrpSpPr/>
        <p:nvPr/>
      </p:nvGrpSpPr>
      <p:grpSpPr>
        <a:xfrm>
          <a:off x="0" y="0"/>
          <a:ext cx="0" cy="0"/>
          <a:chOff x="0" y="0"/>
          <a:chExt cx="0" cy="0"/>
        </a:xfrm>
      </p:grpSpPr>
      <p:sp>
        <p:nvSpPr>
          <p:cNvPr id="1048823" name="Title 1"/>
          <p:cNvSpPr>
            <a:spLocks noGrp="1"/>
          </p:cNvSpPr>
          <p:nvPr>
            <p:ph type="title"/>
          </p:nvPr>
        </p:nvSpPr>
        <p:spPr>
          <a:xfrm>
            <a:off x="1422030" y="990599"/>
            <a:ext cx="9344765" cy="2235203"/>
          </a:xfrm>
        </p:spPr>
        <p:txBody>
          <a:bodyPr anchor="b">
            <a:normAutofit/>
          </a:bodyPr>
          <a:lstStyle>
            <a:lvl1pPr algn="ctr">
              <a:lnSpc>
                <a:spcPct val="90000"/>
              </a:lnSpc>
              <a:defRPr baseline="0" b="0" cap="none" sz="4800"/>
            </a:lvl1pPr>
          </a:lstStyle>
          <a:p>
            <a:r>
              <a:rPr lang="en-US"/>
              <a:t>Click to edit Master title style</a:t>
            </a:r>
          </a:p>
        </p:txBody>
      </p:sp>
      <p:sp>
        <p:nvSpPr>
          <p:cNvPr id="1048824" name="Text Placeholder 2"/>
          <p:cNvSpPr>
            <a:spLocks noGrp="1"/>
          </p:cNvSpPr>
          <p:nvPr>
            <p:ph type="body" idx="1"/>
          </p:nvPr>
        </p:nvSpPr>
        <p:spPr>
          <a:xfrm>
            <a:off x="1422030" y="3733800"/>
            <a:ext cx="9344765" cy="1219200"/>
          </a:xfrm>
        </p:spPr>
        <p:txBody>
          <a:bodyPr anchor="t"/>
          <a:lstStyle>
            <a:lvl1pPr algn="ctr" indent="0" marL="0">
              <a:spcBef>
                <a:spcPts val="0"/>
              </a:spcBef>
              <a:buNone/>
              <a:defRPr baseline="0" cap="all" sz="2000">
                <a:solidFill>
                  <a:schemeClr val="tx1"/>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825" name="Footer Placeholder 4"/>
          <p:cNvSpPr>
            <a:spLocks noGrp="1"/>
          </p:cNvSpPr>
          <p:nvPr>
            <p:ph type="ftr" sz="quarter" idx="11"/>
          </p:nvPr>
        </p:nvSpPr>
        <p:spPr/>
        <p:txBody>
          <a:bodyPr/>
          <a:p/>
        </p:txBody>
      </p:sp>
      <p:sp>
        <p:nvSpPr>
          <p:cNvPr id="1048826"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827" name="Slide Number Placeholder 5"/>
          <p:cNvSpPr>
            <a:spLocks noGrp="1"/>
          </p:cNvSpPr>
          <p:nvPr>
            <p:ph type="sldNum" sz="quarter" idx="12"/>
          </p:nvPr>
        </p:nvSpPr>
        <p:spPr/>
        <p:txBody>
          <a:bodyPr/>
          <a:p>
            <a:fld id="{DF28FB93-0A08-4E7D-8E63-9EFA29F1E093}" type="slidenum">
              <a:t>‹#›</a:t>
            </a:fld>
          </a:p>
        </p:txBody>
      </p:sp>
      <p:grpSp>
        <p:nvGrpSpPr>
          <p:cNvPr id="138" name="Group 12"/>
          <p:cNvGrpSpPr/>
          <p:nvPr/>
        </p:nvGrpSpPr>
        <p:grpSpPr>
          <a:xfrm>
            <a:off x="3273781" y="3475736"/>
            <a:ext cx="5641265" cy="54864"/>
            <a:chOff x="2455975" y="2588441"/>
            <a:chExt cx="4232051" cy="41148"/>
          </a:xfrm>
        </p:grpSpPr>
        <p:sp>
          <p:nvSpPr>
            <p:cNvPr id="1048828" name="Oval 13"/>
            <p:cNvSpPr/>
            <p:nvPr/>
          </p:nvSpPr>
          <p:spPr>
            <a:xfrm>
              <a:off x="6642306" y="2588441"/>
              <a:ext cx="45720" cy="41148"/>
            </a:xfrm>
            <a:prstGeom prst="ellipse"/>
            <a:solidFill>
              <a:schemeClr val="tx1"/>
            </a:solidFill>
            <a:ln w="26425" cap="flat" cmpd="sng" algn="ctr">
              <a:solidFill>
                <a:schemeClr val="tx1"/>
              </a:solidFill>
              <a:prstDash val="solid"/>
            </a:ln>
            <a:effectLst/>
          </p:spPr>
          <p:txBody>
            <a:bodyPr anchor="ctr" rtlCol="0"/>
            <a:p>
              <a:pPr algn="ctr" defTabSz="914400" eaLnBrk="1" fontAlgn="auto" hangingPunct="1" indent="0" latinLnBrk="0" lvl="0" marL="0" marR="0">
                <a:lnSpc>
                  <a:spcPct val="100000"/>
                </a:lnSpc>
                <a:spcBef>
                  <a:spcPts val="0"/>
                </a:spcBef>
                <a:spcAft>
                  <a:spcPts val="0"/>
                </a:spcAft>
                <a:buClrTx/>
                <a:buSzTx/>
                <a:buFontTx/>
                <a:buNone/>
              </a:pPr>
              <a:endParaRPr baseline="0" b="0" cap="none" sz="1800" i="0" kern="0" kumimoji="0" normalizeH="0" spc="0" strike="noStrike" u="none">
                <a:ln>
                  <a:noFill/>
                </a:ln>
                <a:solidFill>
                  <a:sysClr lastClr="FFFFFF" val="window"/>
                </a:solidFill>
                <a:effectLst/>
                <a:uLnTx/>
                <a:uFillTx/>
                <a:latin typeface="Constantia"/>
                <a:ea typeface="+mn-ea"/>
                <a:cs typeface="+mn-cs"/>
              </a:endParaRPr>
            </a:p>
          </p:txBody>
        </p:sp>
        <p:sp>
          <p:nvSpPr>
            <p:cNvPr id="1048829" name="Oval 14"/>
            <p:cNvSpPr/>
            <p:nvPr/>
          </p:nvSpPr>
          <p:spPr>
            <a:xfrm>
              <a:off x="2455975" y="2588441"/>
              <a:ext cx="45720" cy="41148"/>
            </a:xfrm>
            <a:prstGeom prst="ellipse"/>
            <a:solidFill>
              <a:schemeClr val="tx1"/>
            </a:solidFill>
            <a:ln w="26425" cap="flat" cmpd="sng" algn="ctr">
              <a:solidFill>
                <a:schemeClr val="tx1"/>
              </a:solidFill>
              <a:prstDash val="solid"/>
            </a:ln>
            <a:effectLst/>
          </p:spPr>
          <p:txBody>
            <a:bodyPr anchor="ctr" rtlCol="0"/>
            <a:p>
              <a:pPr algn="ctr" defTabSz="914400" eaLnBrk="1" fontAlgn="auto" hangingPunct="1" indent="0" latinLnBrk="0" lvl="0" marL="0" marR="0">
                <a:lnSpc>
                  <a:spcPct val="100000"/>
                </a:lnSpc>
                <a:spcBef>
                  <a:spcPts val="0"/>
                </a:spcBef>
                <a:spcAft>
                  <a:spcPts val="0"/>
                </a:spcAft>
                <a:buClrTx/>
                <a:buSzTx/>
                <a:buFontTx/>
                <a:buNone/>
              </a:pPr>
              <a:endParaRPr baseline="0" b="0" cap="none" sz="1800" i="0" kern="0" kumimoji="0" normalizeH="0" spc="0" strike="noStrike" u="none">
                <a:ln>
                  <a:noFill/>
                </a:ln>
                <a:solidFill>
                  <a:sysClr lastClr="FFFFFF" val="window"/>
                </a:solidFill>
                <a:effectLst/>
                <a:uLnTx/>
                <a:uFillTx/>
                <a:latin typeface="Constantia"/>
                <a:ea typeface="+mn-ea"/>
                <a:cs typeface="+mn-cs"/>
              </a:endParaRPr>
            </a:p>
          </p:txBody>
        </p:sp>
        <p:grpSp>
          <p:nvGrpSpPr>
            <p:cNvPr id="139" name="Group 15"/>
            <p:cNvGrpSpPr/>
            <p:nvPr/>
          </p:nvGrpSpPr>
          <p:grpSpPr>
            <a:xfrm>
              <a:off x="2563229" y="2594391"/>
              <a:ext cx="4023360" cy="29249"/>
              <a:chOff x="2550323" y="3458731"/>
              <a:chExt cx="4023360" cy="38998"/>
            </a:xfrm>
          </p:grpSpPr>
          <p:cxnSp>
            <p:nvCxnSpPr>
              <p:cNvPr id="3145738" name="Straight Connector 16"/>
              <p:cNvCxnSpPr>
                <a:cxnSpLocks/>
              </p:cNvCxnSpPr>
              <p:nvPr/>
            </p:nvCxnSpPr>
            <p:spPr>
              <a:xfrm>
                <a:off x="2550323" y="3458731"/>
                <a:ext cx="4023360" cy="0"/>
              </a:xfrm>
              <a:prstGeom prst="line"/>
              <a:noFill/>
              <a:ln w="12700" cap="flat" cmpd="sng" algn="ctr">
                <a:solidFill>
                  <a:schemeClr val="tx1"/>
                </a:solidFill>
                <a:prstDash val="solid"/>
              </a:ln>
              <a:effectLst/>
            </p:spPr>
          </p:cxnSp>
          <p:cxnSp>
            <p:nvCxnSpPr>
              <p:cNvPr id="3145739" name="Straight Connector 17"/>
              <p:cNvCxnSpPr>
                <a:cxnSpLocks/>
              </p:cNvCxnSpPr>
              <p:nvPr/>
            </p:nvCxnSpPr>
            <p:spPr>
              <a:xfrm>
                <a:off x="2550323" y="3497729"/>
                <a:ext cx="4023360" cy="0"/>
              </a:xfrm>
              <a:prstGeom prst="line"/>
              <a:noFill/>
              <a:ln w="12700" cap="flat" cmpd="sng" algn="ctr">
                <a:solidFill>
                  <a:schemeClr val="tx1"/>
                </a:solidFill>
                <a:prstDash val="solid"/>
              </a:ln>
              <a:effectLst/>
            </p:spPr>
          </p:cxnSp>
        </p:gr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40" name=""/>
        <p:cNvGrpSpPr/>
        <p:nvPr/>
      </p:nvGrpSpPr>
      <p:grpSpPr>
        <a:xfrm>
          <a:off x="0" y="0"/>
          <a:ext cx="0" cy="0"/>
          <a:chOff x="0" y="0"/>
          <a:chExt cx="0" cy="0"/>
        </a:xfrm>
      </p:grpSpPr>
      <p:sp>
        <p:nvSpPr>
          <p:cNvPr id="1048830" name="Title 1"/>
          <p:cNvSpPr>
            <a:spLocks noGrp="1"/>
          </p:cNvSpPr>
          <p:nvPr>
            <p:ph type="title"/>
          </p:nvPr>
        </p:nvSpPr>
        <p:spPr/>
        <p:txBody>
          <a:bodyPr/>
          <a:p>
            <a:r>
              <a:rPr lang="en-US"/>
              <a:t>Click to edit Master title style</a:t>
            </a:r>
          </a:p>
        </p:txBody>
      </p:sp>
      <p:sp>
        <p:nvSpPr>
          <p:cNvPr id="1048831" name="Content Placeholder 2"/>
          <p:cNvSpPr>
            <a:spLocks noGrp="1"/>
          </p:cNvSpPr>
          <p:nvPr>
            <p:ph sz="half" idx="1"/>
          </p:nvPr>
        </p:nvSpPr>
        <p:spPr>
          <a:xfrm>
            <a:off x="1218883"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32" name="Content Placeholder 3"/>
          <p:cNvSpPr>
            <a:spLocks noGrp="1"/>
          </p:cNvSpPr>
          <p:nvPr>
            <p:ph sz="half" idx="2"/>
          </p:nvPr>
        </p:nvSpPr>
        <p:spPr>
          <a:xfrm>
            <a:off x="6195986"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baseline="0" sz="1800"/>
            </a:lvl8pPr>
            <a:lvl9pPr>
              <a:defRPr baseline="0"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33" name="Footer Placeholder 5"/>
          <p:cNvSpPr>
            <a:spLocks noGrp="1"/>
          </p:cNvSpPr>
          <p:nvPr>
            <p:ph type="ftr" sz="quarter" idx="11"/>
          </p:nvPr>
        </p:nvSpPr>
        <p:spPr/>
        <p:txBody>
          <a:bodyPr/>
          <a:p/>
        </p:txBody>
      </p:sp>
      <p:sp>
        <p:nvSpPr>
          <p:cNvPr id="1048834"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835"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41" name=""/>
        <p:cNvGrpSpPr/>
        <p:nvPr/>
      </p:nvGrpSpPr>
      <p:grpSpPr>
        <a:xfrm>
          <a:off x="0" y="0"/>
          <a:ext cx="0" cy="0"/>
          <a:chOff x="0" y="0"/>
          <a:chExt cx="0" cy="0"/>
        </a:xfrm>
      </p:grpSpPr>
      <p:sp>
        <p:nvSpPr>
          <p:cNvPr id="1048836" name="Title 1"/>
          <p:cNvSpPr>
            <a:spLocks noGrp="1"/>
          </p:cNvSpPr>
          <p:nvPr>
            <p:ph type="title"/>
          </p:nvPr>
        </p:nvSpPr>
        <p:spPr/>
        <p:txBody>
          <a:bodyPr/>
          <a:p>
            <a:r>
              <a:rPr lang="en-US"/>
              <a:t>Click to edit Master title style</a:t>
            </a:r>
          </a:p>
        </p:txBody>
      </p:sp>
      <p:sp>
        <p:nvSpPr>
          <p:cNvPr id="1048837" name="Text Placeholder 2"/>
          <p:cNvSpPr>
            <a:spLocks noGrp="1"/>
          </p:cNvSpPr>
          <p:nvPr>
            <p:ph type="body" idx="1"/>
          </p:nvPr>
        </p:nvSpPr>
        <p:spPr>
          <a:xfrm>
            <a:off x="1222945" y="1803400"/>
            <a:ext cx="4769806" cy="711200"/>
          </a:xfrm>
        </p:spPr>
        <p:txBody>
          <a:bodyPr anchor="ctr">
            <a:normAutofit/>
          </a:bodyPr>
          <a:lstStyle>
            <a:lvl1pPr indent="0" marL="0">
              <a:lnSpc>
                <a:spcPct val="90000"/>
              </a:lnSpc>
              <a:spcBef>
                <a:spcPts val="0"/>
              </a:spcBef>
              <a:buNone/>
              <a:defRPr b="1" sz="20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38" name="Content Placeholder 3"/>
          <p:cNvSpPr>
            <a:spLocks noGrp="1"/>
          </p:cNvSpPr>
          <p:nvPr>
            <p:ph sz="half" idx="2"/>
          </p:nvPr>
        </p:nvSpPr>
        <p:spPr>
          <a:xfrm>
            <a:off x="1218883"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39" name="Text Placeholder 4"/>
          <p:cNvSpPr>
            <a:spLocks noGrp="1"/>
          </p:cNvSpPr>
          <p:nvPr>
            <p:ph type="body" sz="quarter" idx="3"/>
          </p:nvPr>
        </p:nvSpPr>
        <p:spPr>
          <a:xfrm>
            <a:off x="6200049" y="1803400"/>
            <a:ext cx="4769806" cy="711200"/>
          </a:xfrm>
        </p:spPr>
        <p:txBody>
          <a:bodyPr anchor="ctr">
            <a:normAutofit/>
          </a:bodyPr>
          <a:lstStyle>
            <a:lvl1pPr indent="0" marL="0">
              <a:lnSpc>
                <a:spcPct val="90000"/>
              </a:lnSpc>
              <a:spcBef>
                <a:spcPts val="0"/>
              </a:spcBef>
              <a:buNone/>
              <a:defRPr b="1" sz="20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40" name="Content Placeholder 5"/>
          <p:cNvSpPr>
            <a:spLocks noGrp="1"/>
          </p:cNvSpPr>
          <p:nvPr>
            <p:ph sz="quarter" idx="4"/>
          </p:nvPr>
        </p:nvSpPr>
        <p:spPr>
          <a:xfrm>
            <a:off x="6195986"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41" name="Footer Placeholder 7"/>
          <p:cNvSpPr>
            <a:spLocks noGrp="1"/>
          </p:cNvSpPr>
          <p:nvPr>
            <p:ph type="ftr" sz="quarter" idx="11"/>
          </p:nvPr>
        </p:nvSpPr>
        <p:spPr/>
        <p:txBody>
          <a:bodyPr/>
          <a:p/>
        </p:txBody>
      </p:sp>
      <p:sp>
        <p:nvSpPr>
          <p:cNvPr id="1048842" name="Date Placeholder 6"/>
          <p:cNvSpPr>
            <a:spLocks noGrp="1"/>
          </p:cNvSpPr>
          <p:nvPr>
            <p:ph type="dt" sz="half" idx="10"/>
          </p:nvPr>
        </p:nvSpPr>
        <p:spPr/>
        <p:txBody>
          <a:bodyPr/>
          <a:p>
            <a:fld id="{8E36636D-D922-432D-A958-524484B5923D}" type="datetimeFigureOut">
              <a:rPr lang="en-US"/>
              <a:t>4/18/2023</a:t>
            </a:fld>
            <a:endParaRPr lang="en-US"/>
          </a:p>
        </p:txBody>
      </p:sp>
      <p:sp>
        <p:nvSpPr>
          <p:cNvPr id="1048843" name="Slide Number Placeholder 8"/>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33" name=""/>
        <p:cNvGrpSpPr/>
        <p:nvPr/>
      </p:nvGrpSpPr>
      <p:grpSpPr>
        <a:xfrm>
          <a:off x="0" y="0"/>
          <a:ext cx="0" cy="0"/>
          <a:chOff x="0" y="0"/>
          <a:chExt cx="0" cy="0"/>
        </a:xfrm>
      </p:grpSpPr>
      <p:sp>
        <p:nvSpPr>
          <p:cNvPr id="1048804" name="Title 1"/>
          <p:cNvSpPr>
            <a:spLocks noGrp="1"/>
          </p:cNvSpPr>
          <p:nvPr>
            <p:ph type="title"/>
          </p:nvPr>
        </p:nvSpPr>
        <p:spPr/>
        <p:txBody>
          <a:bodyPr/>
          <a:p>
            <a:r>
              <a:rPr lang="en-US"/>
              <a:t>Click to edit Master title style</a:t>
            </a:r>
          </a:p>
        </p:txBody>
      </p:sp>
      <p:sp>
        <p:nvSpPr>
          <p:cNvPr id="1048805" name="Footer Placeholder 3"/>
          <p:cNvSpPr>
            <a:spLocks noGrp="1"/>
          </p:cNvSpPr>
          <p:nvPr>
            <p:ph type="ftr" sz="quarter" idx="11"/>
          </p:nvPr>
        </p:nvSpPr>
        <p:spPr/>
        <p:txBody>
          <a:bodyPr/>
          <a:p/>
        </p:txBody>
      </p:sp>
      <p:sp>
        <p:nvSpPr>
          <p:cNvPr id="1048806" name="Date Placeholder 2"/>
          <p:cNvSpPr>
            <a:spLocks noGrp="1"/>
          </p:cNvSpPr>
          <p:nvPr>
            <p:ph type="dt" sz="half" idx="10"/>
          </p:nvPr>
        </p:nvSpPr>
        <p:spPr/>
        <p:txBody>
          <a:bodyPr/>
          <a:p>
            <a:fld id="{8E36636D-D922-432D-A958-524484B5923D}" type="datetimeFigureOut">
              <a:rPr lang="en-US"/>
              <a:t>4/18/2023</a:t>
            </a:fld>
            <a:endParaRPr lang="en-US"/>
          </a:p>
        </p:txBody>
      </p:sp>
      <p:sp>
        <p:nvSpPr>
          <p:cNvPr id="1048807" name="Slide Number Placeholder 4"/>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49" name=""/>
        <p:cNvGrpSpPr/>
        <p:nvPr/>
      </p:nvGrpSpPr>
      <p:grpSpPr>
        <a:xfrm>
          <a:off x="0" y="0"/>
          <a:ext cx="0" cy="0"/>
          <a:chOff x="0" y="0"/>
          <a:chExt cx="0" cy="0"/>
        </a:xfrm>
      </p:grpSpPr>
      <p:sp>
        <p:nvSpPr>
          <p:cNvPr id="1048595" name="Footer Placeholder 2"/>
          <p:cNvSpPr>
            <a:spLocks noGrp="1"/>
          </p:cNvSpPr>
          <p:nvPr>
            <p:ph type="ftr" sz="quarter" idx="11"/>
          </p:nvPr>
        </p:nvSpPr>
        <p:spPr/>
        <p:txBody>
          <a:bodyPr/>
          <a:p/>
        </p:txBody>
      </p:sp>
      <p:sp>
        <p:nvSpPr>
          <p:cNvPr id="1048596" name="Date Placeholder 1"/>
          <p:cNvSpPr>
            <a:spLocks noGrp="1"/>
          </p:cNvSpPr>
          <p:nvPr>
            <p:ph type="dt" sz="half" idx="10"/>
          </p:nvPr>
        </p:nvSpPr>
        <p:spPr/>
        <p:txBody>
          <a:bodyPr/>
          <a:p>
            <a:fld id="{8E36636D-D922-432D-A958-524484B5923D}" type="datetimeFigureOut">
              <a:rPr lang="en-US"/>
              <a:t>4/18/2023</a:t>
            </a:fld>
            <a:endParaRPr lang="en-US"/>
          </a:p>
        </p:txBody>
      </p:sp>
      <p:sp>
        <p:nvSpPr>
          <p:cNvPr id="1048597" name="Slide Number Placeholder 3"/>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42" name=""/>
        <p:cNvGrpSpPr/>
        <p:nvPr/>
      </p:nvGrpSpPr>
      <p:grpSpPr>
        <a:xfrm>
          <a:off x="0" y="0"/>
          <a:ext cx="0" cy="0"/>
          <a:chOff x="0" y="0"/>
          <a:chExt cx="0" cy="0"/>
        </a:xfrm>
      </p:grpSpPr>
      <p:sp>
        <p:nvSpPr>
          <p:cNvPr id="1048844" name="Title 1"/>
          <p:cNvSpPr>
            <a:spLocks noGrp="1"/>
          </p:cNvSpPr>
          <p:nvPr>
            <p:ph type="title"/>
          </p:nvPr>
        </p:nvSpPr>
        <p:spPr/>
        <p:txBody>
          <a:bodyPr anchor="b">
            <a:normAutofit/>
          </a:bodyPr>
          <a:lstStyle>
            <a:lvl1pPr algn="l">
              <a:defRPr b="0" sz="3200"/>
            </a:lvl1pPr>
          </a:lstStyle>
          <a:p>
            <a:r>
              <a:rPr lang="en-US"/>
              <a:t>Click to edit Master title style</a:t>
            </a:r>
          </a:p>
        </p:txBody>
      </p:sp>
      <p:sp>
        <p:nvSpPr>
          <p:cNvPr id="1048845" name="Content Placeholder 2"/>
          <p:cNvSpPr>
            <a:spLocks noGrp="1"/>
          </p:cNvSpPr>
          <p:nvPr>
            <p:ph idx="1"/>
          </p:nvPr>
        </p:nvSpPr>
        <p:spPr>
          <a:xfrm>
            <a:off x="1218883" y="1803400"/>
            <a:ext cx="6602281" cy="4267201"/>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baseline="0" sz="1600"/>
            </a:lvl8pPr>
            <a:lvl9pPr>
              <a:defRPr baseline="0"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46" name="Text Placeholder 3"/>
          <p:cNvSpPr>
            <a:spLocks noGrp="1"/>
          </p:cNvSpPr>
          <p:nvPr>
            <p:ph type="body" sz="half" idx="2"/>
          </p:nvPr>
        </p:nvSpPr>
        <p:spPr>
          <a:xfrm>
            <a:off x="8125883" y="1803400"/>
            <a:ext cx="2844060" cy="4267201"/>
          </a:xfrm>
        </p:spPr>
        <p:txBody>
          <a:bodyPr>
            <a:normAutofit/>
          </a:bodyPr>
          <a:lstStyle>
            <a:lvl1pPr indent="0" marL="0">
              <a:spcBef>
                <a:spcPts val="1600"/>
              </a:spcBef>
              <a:buNone/>
              <a:defRPr sz="20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847" name="Footer Placeholder 5"/>
          <p:cNvSpPr>
            <a:spLocks noGrp="1"/>
          </p:cNvSpPr>
          <p:nvPr>
            <p:ph type="ftr" sz="quarter" idx="11"/>
          </p:nvPr>
        </p:nvSpPr>
        <p:spPr/>
        <p:txBody>
          <a:bodyPr/>
          <a:p/>
        </p:txBody>
      </p:sp>
      <p:sp>
        <p:nvSpPr>
          <p:cNvPr id="1048848"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849"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66" name=""/>
        <p:cNvGrpSpPr/>
        <p:nvPr/>
      </p:nvGrpSpPr>
      <p:grpSpPr>
        <a:xfrm>
          <a:off x="0" y="0"/>
          <a:ext cx="0" cy="0"/>
          <a:chOff x="0" y="0"/>
          <a:chExt cx="0" cy="0"/>
        </a:xfrm>
      </p:grpSpPr>
      <p:sp>
        <p:nvSpPr>
          <p:cNvPr id="1048625" name="Title 1"/>
          <p:cNvSpPr>
            <a:spLocks noGrp="1"/>
          </p:cNvSpPr>
          <p:nvPr>
            <p:ph type="title"/>
          </p:nvPr>
        </p:nvSpPr>
        <p:spPr/>
        <p:txBody>
          <a:bodyPr anchor="b">
            <a:normAutofit/>
          </a:bodyPr>
          <a:lstStyle>
            <a:lvl1pPr algn="l">
              <a:defRPr b="0" sz="3200"/>
            </a:lvl1pPr>
          </a:lstStyle>
          <a:p>
            <a:r>
              <a:rPr lang="en-US"/>
              <a:t>Click to edit Master title style</a:t>
            </a:r>
          </a:p>
        </p:txBody>
      </p:sp>
      <p:sp>
        <p:nvSpPr>
          <p:cNvPr id="1048626" name="Rectangle 7"/>
          <p:cNvSpPr/>
          <p:nvPr/>
        </p:nvSpPr>
        <p:spPr>
          <a:xfrm>
            <a:off x="1218883" y="1803400"/>
            <a:ext cx="6602280" cy="4267200"/>
          </a:xfrm>
          <a:prstGeom prst="rect"/>
          <a:noFill/>
          <a:ln w="127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bIns="60949" lIns="121899" rIns="121899" rtlCol="0" tIns="60949"/>
          <a:p>
            <a:pPr algn="ctr"/>
          </a:p>
        </p:txBody>
      </p:sp>
      <p:sp>
        <p:nvSpPr>
          <p:cNvPr id="1048627" name="Picture Placeholder 2" descr="An empty placeholder to add an image. Click on the placeholder and select the image that you wish to add."/>
          <p:cNvSpPr>
            <a:spLocks noGrp="1"/>
          </p:cNvSpPr>
          <p:nvPr>
            <p:ph type="pic" idx="1"/>
          </p:nvPr>
        </p:nvSpPr>
        <p:spPr>
          <a:xfrm>
            <a:off x="1338739" y="1925320"/>
            <a:ext cx="6362567" cy="4023360"/>
          </a:xfrm>
          <a:solidFill>
            <a:schemeClr val="bg2"/>
          </a:solidFill>
        </p:spPr>
        <p:txBody>
          <a:bodyPr tIns="914400">
            <a:normAutofit/>
          </a:bodyPr>
          <a:lstStyle>
            <a:lvl1pPr algn="ctr" indent="0" marL="0">
              <a:buNone/>
              <a:defRPr sz="24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lang="en-US"/>
              <a:t>Click icon to add picture</a:t>
            </a:r>
          </a:p>
        </p:txBody>
      </p:sp>
      <p:sp>
        <p:nvSpPr>
          <p:cNvPr id="1048628" name="Text Placeholder 3"/>
          <p:cNvSpPr>
            <a:spLocks noGrp="1"/>
          </p:cNvSpPr>
          <p:nvPr>
            <p:ph type="body" sz="half" idx="2"/>
          </p:nvPr>
        </p:nvSpPr>
        <p:spPr>
          <a:xfrm>
            <a:off x="8125883" y="1803401"/>
            <a:ext cx="2844060" cy="4165600"/>
          </a:xfrm>
        </p:spPr>
        <p:txBody>
          <a:bodyPr>
            <a:normAutofit/>
          </a:bodyPr>
          <a:lstStyle>
            <a:lvl1pPr indent="0" marL="0">
              <a:spcBef>
                <a:spcPts val="1600"/>
              </a:spcBef>
              <a:buNone/>
              <a:defRPr sz="20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629" name="Footer Placeholder 5"/>
          <p:cNvSpPr>
            <a:spLocks noGrp="1"/>
          </p:cNvSpPr>
          <p:nvPr>
            <p:ph type="ftr" sz="quarter" idx="11"/>
          </p:nvPr>
        </p:nvSpPr>
        <p:spPr/>
        <p:txBody>
          <a:bodyPr/>
          <a:p/>
        </p:txBody>
      </p:sp>
      <p:sp>
        <p:nvSpPr>
          <p:cNvPr id="1048630"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631"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36" name=""/>
        <p:cNvGrpSpPr/>
        <p:nvPr/>
      </p:nvGrpSpPr>
      <p:grpSpPr>
        <a:xfrm>
          <a:off x="0" y="0"/>
          <a:ext cx="0" cy="0"/>
          <a:chOff x="0" y="0"/>
          <a:chExt cx="0" cy="0"/>
        </a:xfrm>
      </p:grpSpPr>
      <p:sp>
        <p:nvSpPr>
          <p:cNvPr id="1048818" name="Title 1"/>
          <p:cNvSpPr>
            <a:spLocks noGrp="1"/>
          </p:cNvSpPr>
          <p:nvPr>
            <p:ph type="title"/>
          </p:nvPr>
        </p:nvSpPr>
        <p:spPr/>
        <p:txBody>
          <a:bodyPr/>
          <a:p>
            <a:r>
              <a:rPr lang="en-US"/>
              <a:t>Click to edit Master title style</a:t>
            </a:r>
          </a:p>
        </p:txBody>
      </p:sp>
      <p:sp>
        <p:nvSpPr>
          <p:cNvPr id="1048819" name="Vertical Text Placeholder 2"/>
          <p:cNvSpPr>
            <a:spLocks noGrp="1"/>
          </p:cNvSpPr>
          <p:nvPr>
            <p:ph type="body" orient="vert" idx="1"/>
          </p:nvPr>
        </p:nvSpPr>
        <p:spPr/>
        <p:txBody>
          <a:bodyPr vert="eaVert"/>
          <a:lstStyle>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20" name="Footer Placeholder 4"/>
          <p:cNvSpPr>
            <a:spLocks noGrp="1"/>
          </p:cNvSpPr>
          <p:nvPr>
            <p:ph type="ftr" sz="quarter" idx="11"/>
          </p:nvPr>
        </p:nvSpPr>
        <p:spPr/>
        <p:txBody>
          <a:bodyPr/>
          <a:p/>
        </p:txBody>
      </p:sp>
      <p:sp>
        <p:nvSpPr>
          <p:cNvPr id="1048821"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822"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34" name=""/>
        <p:cNvGrpSpPr/>
        <p:nvPr/>
      </p:nvGrpSpPr>
      <p:grpSpPr>
        <a:xfrm>
          <a:off x="0" y="0"/>
          <a:ext cx="0" cy="0"/>
          <a:chOff x="0" y="0"/>
          <a:chExt cx="0" cy="0"/>
        </a:xfrm>
      </p:grpSpPr>
      <p:sp>
        <p:nvSpPr>
          <p:cNvPr id="1048808" name="Vertical Title 1"/>
          <p:cNvSpPr>
            <a:spLocks noGrp="1"/>
          </p:cNvSpPr>
          <p:nvPr>
            <p:ph type="title" orient="vert"/>
          </p:nvPr>
        </p:nvSpPr>
        <p:spPr>
          <a:xfrm>
            <a:off x="9834563" y="434975"/>
            <a:ext cx="1168400" cy="5661025"/>
          </a:xfrm>
        </p:spPr>
        <p:txBody>
          <a:bodyPr vert="eaVert"/>
          <a:p>
            <a:r>
              <a:rPr lang="en-US"/>
              <a:t>Click to edit Master title style</a:t>
            </a:r>
          </a:p>
        </p:txBody>
      </p:sp>
      <p:sp>
        <p:nvSpPr>
          <p:cNvPr id="1048809" name="Vertical Text Placeholder 2"/>
          <p:cNvSpPr>
            <a:spLocks noGrp="1"/>
          </p:cNvSpPr>
          <p:nvPr>
            <p:ph type="body" orient="vert" idx="1"/>
          </p:nvPr>
        </p:nvSpPr>
        <p:spPr>
          <a:xfrm>
            <a:off x="1217613" y="434975"/>
            <a:ext cx="8413750" cy="5661025"/>
          </a:xfrm>
        </p:spPr>
        <p:txBody>
          <a:bodyPr vert="eaVert"/>
          <a:lstStyle>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0" name="Footer Placeholder 4"/>
          <p:cNvSpPr>
            <a:spLocks noGrp="1"/>
          </p:cNvSpPr>
          <p:nvPr>
            <p:ph type="ftr" sz="quarter" idx="11"/>
          </p:nvPr>
        </p:nvSpPr>
        <p:spPr/>
        <p:txBody>
          <a:bodyPr/>
          <a:p/>
        </p:txBody>
      </p:sp>
      <p:sp>
        <p:nvSpPr>
          <p:cNvPr id="1048811"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812"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59" name=""/>
        <p:cNvGrpSpPr/>
        <p:nvPr/>
      </p:nvGrpSpPr>
      <p:grpSpPr>
        <a:xfrm>
          <a:off x="0" y="0"/>
          <a:ext cx="0" cy="0"/>
          <a:chOff x="0" y="0"/>
          <a:chExt cx="0" cy="0"/>
        </a:xfrm>
      </p:grpSpPr>
      <p:sp>
        <p:nvSpPr>
          <p:cNvPr id="1048607" name="Title 19"/>
          <p:cNvSpPr>
            <a:spLocks noGrp="1"/>
          </p:cNvSpPr>
          <p:nvPr>
            <p:ph type="title"/>
          </p:nvPr>
        </p:nvSpPr>
        <p:spPr>
          <a:xfrm>
            <a:off x="402231" y="457200"/>
            <a:ext cx="11579384" cy="841248"/>
          </a:xfrm>
        </p:spPr>
        <p:txBody>
          <a:bodyPr/>
          <a:p>
            <a:r>
              <a:rPr kumimoji="0" lang="en-US"/>
              <a:t>Click to edit Master title style</a:t>
            </a:r>
          </a:p>
        </p:txBody>
      </p:sp>
      <p:sp>
        <p:nvSpPr>
          <p:cNvPr id="1048608"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609"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610"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611" name="Footer Placeholder 9"/>
          <p:cNvSpPr>
            <a:spLocks noGrp="1"/>
          </p:cNvSpPr>
          <p:nvPr>
            <p:ph type="ftr" sz="quarter" idx="11"/>
          </p:nvPr>
        </p:nvSpPr>
        <p:spPr/>
        <p:txBody>
          <a:bodyPr/>
          <a:p>
            <a:endParaRPr lang="en-US">
              <a:solidFill>
                <a:srgbClr val="F0A22E">
                  <a:shade val="75000"/>
                </a:srgbClr>
              </a:solidFill>
            </a:endParaRPr>
          </a:p>
        </p:txBody>
      </p:sp>
      <p:sp>
        <p:nvSpPr>
          <p:cNvPr id="1048612"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05" name=""/>
        <p:cNvGrpSpPr/>
        <p:nvPr/>
      </p:nvGrpSpPr>
      <p:grpSpPr>
        <a:xfrm>
          <a:off x="0" y="0"/>
          <a:ext cx="0" cy="0"/>
          <a:chOff x="0" y="0"/>
          <a:chExt cx="0" cy="0"/>
        </a:xfrm>
      </p:grpSpPr>
      <p:sp>
        <p:nvSpPr>
          <p:cNvPr id="1048713"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714"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715"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716"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17" name="Footer Placeholder 1"/>
          <p:cNvSpPr>
            <a:spLocks noGrp="1"/>
          </p:cNvSpPr>
          <p:nvPr>
            <p:ph type="ftr" sz="quarter" idx="11"/>
          </p:nvPr>
        </p:nvSpPr>
        <p:spPr/>
        <p:txBody>
          <a:bodyPr/>
          <a:p>
            <a:endParaRPr lang="en-US">
              <a:solidFill>
                <a:srgbClr val="F0A22E">
                  <a:shade val="75000"/>
                </a:srgbClr>
              </a:solidFill>
            </a:endParaRPr>
          </a:p>
        </p:txBody>
      </p:sp>
      <p:sp>
        <p:nvSpPr>
          <p:cNvPr id="1048718"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61" name=""/>
        <p:cNvGrpSpPr/>
        <p:nvPr/>
      </p:nvGrpSpPr>
      <p:grpSpPr>
        <a:xfrm>
          <a:off x="0" y="0"/>
          <a:ext cx="0" cy="0"/>
          <a:chOff x="0" y="0"/>
          <a:chExt cx="0" cy="0"/>
        </a:xfrm>
      </p:grpSpPr>
      <p:sp>
        <p:nvSpPr>
          <p:cNvPr id="1048616" name="Title 21"/>
          <p:cNvSpPr>
            <a:spLocks noGrp="1"/>
          </p:cNvSpPr>
          <p:nvPr>
            <p:ph type="title"/>
          </p:nvPr>
        </p:nvSpPr>
        <p:spPr/>
        <p:txBody>
          <a:bodyPr/>
          <a:p>
            <a:r>
              <a:rPr kumimoji="0" lang="en-US"/>
              <a:t>Click to edit Master title style</a:t>
            </a:r>
          </a:p>
        </p:txBody>
      </p:sp>
      <p:sp>
        <p:nvSpPr>
          <p:cNvPr id="1048617"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618"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619"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620"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06" name=""/>
        <p:cNvGrpSpPr/>
        <p:nvPr/>
      </p:nvGrpSpPr>
      <p:grpSpPr>
        <a:xfrm>
          <a:off x="0" y="0"/>
          <a:ext cx="0" cy="0"/>
          <a:chOff x="0" y="0"/>
          <a:chExt cx="0" cy="0"/>
        </a:xfrm>
      </p:grpSpPr>
      <p:sp>
        <p:nvSpPr>
          <p:cNvPr id="1048719"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20" name="Footer Placeholder 23"/>
          <p:cNvSpPr>
            <a:spLocks noGrp="1"/>
          </p:cNvSpPr>
          <p:nvPr>
            <p:ph type="ftr" sz="quarter" idx="11"/>
          </p:nvPr>
        </p:nvSpPr>
        <p:spPr/>
        <p:txBody>
          <a:bodyPr/>
          <a:p>
            <a:endParaRPr lang="en-US">
              <a:solidFill>
                <a:srgbClr val="F0A22E">
                  <a:shade val="75000"/>
                </a:srgbClr>
              </a:solidFill>
            </a:endParaRPr>
          </a:p>
        </p:txBody>
      </p:sp>
      <p:sp>
        <p:nvSpPr>
          <p:cNvPr id="1048721"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60" name=""/>
        <p:cNvGrpSpPr/>
        <p:nvPr/>
      </p:nvGrpSpPr>
      <p:grpSpPr>
        <a:xfrm>
          <a:off x="0" y="0"/>
          <a:ext cx="0" cy="0"/>
          <a:chOff x="0" y="0"/>
          <a:chExt cx="0" cy="0"/>
        </a:xfrm>
      </p:grpSpPr>
      <p:sp>
        <p:nvSpPr>
          <p:cNvPr id="1048900" name="Title 19"/>
          <p:cNvSpPr>
            <a:spLocks noGrp="1"/>
          </p:cNvSpPr>
          <p:nvPr>
            <p:ph type="title"/>
          </p:nvPr>
        </p:nvSpPr>
        <p:spPr>
          <a:xfrm>
            <a:off x="402231" y="457200"/>
            <a:ext cx="11579384" cy="841248"/>
          </a:xfrm>
        </p:spPr>
        <p:txBody>
          <a:bodyPr/>
          <a:p>
            <a:r>
              <a:rPr kumimoji="0" lang="en-US"/>
              <a:t>Click to edit Master title style</a:t>
            </a:r>
          </a:p>
        </p:txBody>
      </p:sp>
      <p:sp>
        <p:nvSpPr>
          <p:cNvPr id="1048901"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902"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903"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904" name="Footer Placeholder 9"/>
          <p:cNvSpPr>
            <a:spLocks noGrp="1"/>
          </p:cNvSpPr>
          <p:nvPr>
            <p:ph type="ftr" sz="quarter" idx="11"/>
          </p:nvPr>
        </p:nvSpPr>
        <p:spPr/>
        <p:txBody>
          <a:bodyPr/>
          <a:p>
            <a:endParaRPr lang="en-US">
              <a:solidFill>
                <a:srgbClr val="F0A22E">
                  <a:shade val="75000"/>
                </a:srgbClr>
              </a:solidFill>
            </a:endParaRPr>
          </a:p>
        </p:txBody>
      </p:sp>
      <p:sp>
        <p:nvSpPr>
          <p:cNvPr id="1048905"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59" name=""/>
        <p:cNvGrpSpPr/>
        <p:nvPr/>
      </p:nvGrpSpPr>
      <p:grpSpPr>
        <a:xfrm>
          <a:off x="0" y="0"/>
          <a:ext cx="0" cy="0"/>
          <a:chOff x="0" y="0"/>
          <a:chExt cx="0" cy="0"/>
        </a:xfrm>
      </p:grpSpPr>
      <p:sp>
        <p:nvSpPr>
          <p:cNvPr id="1048894"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895"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896"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897"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98" name="Footer Placeholder 1"/>
          <p:cNvSpPr>
            <a:spLocks noGrp="1"/>
          </p:cNvSpPr>
          <p:nvPr>
            <p:ph type="ftr" sz="quarter" idx="11"/>
          </p:nvPr>
        </p:nvSpPr>
        <p:spPr/>
        <p:txBody>
          <a:bodyPr/>
          <a:p>
            <a:endParaRPr lang="en-US">
              <a:solidFill>
                <a:srgbClr val="F0A22E">
                  <a:shade val="75000"/>
                </a:srgbClr>
              </a:solidFill>
            </a:endParaRPr>
          </a:p>
        </p:txBody>
      </p:sp>
      <p:sp>
        <p:nvSpPr>
          <p:cNvPr id="1048899"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57" name=""/>
        <p:cNvGrpSpPr/>
        <p:nvPr/>
      </p:nvGrpSpPr>
      <p:grpSpPr>
        <a:xfrm>
          <a:off x="0" y="0"/>
          <a:ext cx="0" cy="0"/>
          <a:chOff x="0" y="0"/>
          <a:chExt cx="0" cy="0"/>
        </a:xfrm>
      </p:grpSpPr>
      <p:sp>
        <p:nvSpPr>
          <p:cNvPr id="1048886" name="Title 21"/>
          <p:cNvSpPr>
            <a:spLocks noGrp="1"/>
          </p:cNvSpPr>
          <p:nvPr>
            <p:ph type="title"/>
          </p:nvPr>
        </p:nvSpPr>
        <p:spPr/>
        <p:txBody>
          <a:bodyPr/>
          <a:p>
            <a:r>
              <a:rPr kumimoji="0" lang="en-US"/>
              <a:t>Click to edit Master title style</a:t>
            </a:r>
          </a:p>
        </p:txBody>
      </p:sp>
      <p:sp>
        <p:nvSpPr>
          <p:cNvPr id="1048887"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888"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89"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890"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58" name=""/>
        <p:cNvGrpSpPr/>
        <p:nvPr/>
      </p:nvGrpSpPr>
      <p:grpSpPr>
        <a:xfrm>
          <a:off x="0" y="0"/>
          <a:ext cx="0" cy="0"/>
          <a:chOff x="0" y="0"/>
          <a:chExt cx="0" cy="0"/>
        </a:xfrm>
      </p:grpSpPr>
      <p:sp>
        <p:nvSpPr>
          <p:cNvPr id="1048891"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92" name="Footer Placeholder 23"/>
          <p:cNvSpPr>
            <a:spLocks noGrp="1"/>
          </p:cNvSpPr>
          <p:nvPr>
            <p:ph type="ftr" sz="quarter" idx="11"/>
          </p:nvPr>
        </p:nvSpPr>
        <p:spPr/>
        <p:txBody>
          <a:bodyPr/>
          <a:p>
            <a:endParaRPr lang="en-US">
              <a:solidFill>
                <a:srgbClr val="F0A22E">
                  <a:shade val="75000"/>
                </a:srgbClr>
              </a:solidFill>
            </a:endParaRPr>
          </a:p>
        </p:txBody>
      </p:sp>
      <p:sp>
        <p:nvSpPr>
          <p:cNvPr id="1048893"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Two Content">
    <p:spTree>
      <p:nvGrpSpPr>
        <p:cNvPr id="167" name=""/>
        <p:cNvGrpSpPr/>
        <p:nvPr/>
      </p:nvGrpSpPr>
      <p:grpSpPr>
        <a:xfrm>
          <a:off x="0" y="0"/>
          <a:ext cx="0" cy="0"/>
          <a:chOff x="0" y="0"/>
          <a:chExt cx="0" cy="0"/>
        </a:xfrm>
      </p:grpSpPr>
      <p:sp>
        <p:nvSpPr>
          <p:cNvPr id="1048917" name="Title 19"/>
          <p:cNvSpPr>
            <a:spLocks noGrp="1"/>
          </p:cNvSpPr>
          <p:nvPr>
            <p:ph type="title"/>
          </p:nvPr>
        </p:nvSpPr>
        <p:spPr>
          <a:xfrm>
            <a:off x="402231" y="457200"/>
            <a:ext cx="11579384" cy="841248"/>
          </a:xfrm>
        </p:spPr>
        <p:txBody>
          <a:bodyPr/>
          <a:p>
            <a:r>
              <a:rPr kumimoji="0" lang="en-US"/>
              <a:t>Click to edit Master title style</a:t>
            </a:r>
          </a:p>
        </p:txBody>
      </p:sp>
      <p:sp>
        <p:nvSpPr>
          <p:cNvPr id="1048918"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919"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920"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921" name="Footer Placeholder 9"/>
          <p:cNvSpPr>
            <a:spLocks noGrp="1"/>
          </p:cNvSpPr>
          <p:nvPr>
            <p:ph type="ftr" sz="quarter" idx="11"/>
          </p:nvPr>
        </p:nvSpPr>
        <p:spPr/>
        <p:txBody>
          <a:bodyPr/>
          <a:p>
            <a:endParaRPr lang="en-US">
              <a:solidFill>
                <a:srgbClr val="F0A22E">
                  <a:shade val="75000"/>
                </a:srgbClr>
              </a:solidFill>
            </a:endParaRPr>
          </a:p>
        </p:txBody>
      </p:sp>
      <p:sp>
        <p:nvSpPr>
          <p:cNvPr id="1048922"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Title Slide">
    <p:spTree>
      <p:nvGrpSpPr>
        <p:cNvPr id="168" name=""/>
        <p:cNvGrpSpPr/>
        <p:nvPr/>
      </p:nvGrpSpPr>
      <p:grpSpPr>
        <a:xfrm>
          <a:off x="0" y="0"/>
          <a:ext cx="0" cy="0"/>
          <a:chOff x="0" y="0"/>
          <a:chExt cx="0" cy="0"/>
        </a:xfrm>
      </p:grpSpPr>
      <p:sp>
        <p:nvSpPr>
          <p:cNvPr id="1048923"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924"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925"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926"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927" name="Footer Placeholder 1"/>
          <p:cNvSpPr>
            <a:spLocks noGrp="1"/>
          </p:cNvSpPr>
          <p:nvPr>
            <p:ph type="ftr" sz="quarter" idx="11"/>
          </p:nvPr>
        </p:nvSpPr>
        <p:spPr/>
        <p:txBody>
          <a:bodyPr/>
          <a:p>
            <a:endParaRPr lang="en-US">
              <a:solidFill>
                <a:srgbClr val="F0A22E">
                  <a:shade val="75000"/>
                </a:srgbClr>
              </a:solidFill>
            </a:endParaRPr>
          </a:p>
        </p:txBody>
      </p:sp>
      <p:sp>
        <p:nvSpPr>
          <p:cNvPr id="1048928"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69" name=""/>
        <p:cNvGrpSpPr/>
        <p:nvPr/>
      </p:nvGrpSpPr>
      <p:grpSpPr>
        <a:xfrm>
          <a:off x="0" y="0"/>
          <a:ext cx="0" cy="0"/>
          <a:chOff x="0" y="0"/>
          <a:chExt cx="0" cy="0"/>
        </a:xfrm>
      </p:grpSpPr>
      <p:sp>
        <p:nvSpPr>
          <p:cNvPr id="1048929" name="Title 21"/>
          <p:cNvSpPr>
            <a:spLocks noGrp="1"/>
          </p:cNvSpPr>
          <p:nvPr>
            <p:ph type="title"/>
          </p:nvPr>
        </p:nvSpPr>
        <p:spPr/>
        <p:txBody>
          <a:bodyPr/>
          <a:p>
            <a:r>
              <a:rPr kumimoji="0" lang="en-US"/>
              <a:t>Click to edit Master title style</a:t>
            </a:r>
          </a:p>
        </p:txBody>
      </p:sp>
      <p:sp>
        <p:nvSpPr>
          <p:cNvPr id="1048930"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931"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932"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933"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Blank">
    <p:spTree>
      <p:nvGrpSpPr>
        <p:cNvPr id="166" name=""/>
        <p:cNvGrpSpPr/>
        <p:nvPr/>
      </p:nvGrpSpPr>
      <p:grpSpPr>
        <a:xfrm>
          <a:off x="0" y="0"/>
          <a:ext cx="0" cy="0"/>
          <a:chOff x="0" y="0"/>
          <a:chExt cx="0" cy="0"/>
        </a:xfrm>
      </p:grpSpPr>
      <p:sp>
        <p:nvSpPr>
          <p:cNvPr id="1048914"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915" name="Footer Placeholder 23"/>
          <p:cNvSpPr>
            <a:spLocks noGrp="1"/>
          </p:cNvSpPr>
          <p:nvPr>
            <p:ph type="ftr" sz="quarter" idx="11"/>
          </p:nvPr>
        </p:nvSpPr>
        <p:spPr/>
        <p:txBody>
          <a:bodyPr/>
          <a:p>
            <a:endParaRPr lang="en-US">
              <a:solidFill>
                <a:srgbClr val="F0A22E">
                  <a:shade val="75000"/>
                </a:srgbClr>
              </a:solidFill>
            </a:endParaRPr>
          </a:p>
        </p:txBody>
      </p:sp>
      <p:sp>
        <p:nvSpPr>
          <p:cNvPr id="1048916"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showMasterSp="0" type="title">
  <p:cSld name="Title Slide">
    <p:bg>
      <p:bgRef idx="1003">
        <a:schemeClr val="bg1"/>
      </p:bgRef>
    </p:bg>
    <p:spTree>
      <p:nvGrpSpPr>
        <p:cNvPr id="89" name=""/>
        <p:cNvGrpSpPr/>
        <p:nvPr/>
      </p:nvGrpSpPr>
      <p:grpSpPr>
        <a:xfrm>
          <a:off x="0" y="0"/>
          <a:ext cx="0" cy="0"/>
          <a:chOff x="0" y="0"/>
          <a:chExt cx="0" cy="0"/>
        </a:xfrm>
      </p:grpSpPr>
      <p:sp>
        <p:nvSpPr>
          <p:cNvPr id="1048654" name="Title 1"/>
          <p:cNvSpPr>
            <a:spLocks noGrp="1"/>
          </p:cNvSpPr>
          <p:nvPr>
            <p:ph type="ctrTitle"/>
          </p:nvPr>
        </p:nvSpPr>
        <p:spPr>
          <a:xfrm>
            <a:off x="1376792" y="1905003"/>
            <a:ext cx="9435241" cy="1625599"/>
          </a:xfrm>
        </p:spPr>
        <p:txBody>
          <a:bodyPr>
            <a:normAutofit/>
          </a:bodyPr>
          <a:lstStyle>
            <a:lvl1pPr algn="ctr">
              <a:lnSpc>
                <a:spcPct val="90000"/>
              </a:lnSpc>
              <a:defRPr sz="4800">
                <a:solidFill>
                  <a:schemeClr val="tx2"/>
                </a:solidFill>
              </a:defRPr>
            </a:lvl1pPr>
          </a:lstStyle>
          <a:p>
            <a:r>
              <a:rPr lang="en-US"/>
              <a:t>Click to edit Master title style</a:t>
            </a:r>
          </a:p>
        </p:txBody>
      </p:sp>
      <p:sp>
        <p:nvSpPr>
          <p:cNvPr id="1048655" name="Subtitle 2"/>
          <p:cNvSpPr>
            <a:spLocks noGrp="1"/>
          </p:cNvSpPr>
          <p:nvPr>
            <p:ph type="subTitle" idx="1"/>
          </p:nvPr>
        </p:nvSpPr>
        <p:spPr>
          <a:xfrm>
            <a:off x="1382103" y="3657123"/>
            <a:ext cx="9429931" cy="991077"/>
          </a:xfrm>
        </p:spPr>
        <p:txBody>
          <a:bodyPr>
            <a:normAutofit/>
          </a:bodyPr>
          <a:lstStyle>
            <a:lvl1pPr algn="ctr" indent="0" marL="0">
              <a:spcBef>
                <a:spcPts val="0"/>
              </a:spcBef>
              <a:buNone/>
              <a:defRPr baseline="0" cap="all" sz="2000">
                <a:solidFill>
                  <a:schemeClr val="tx2"/>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a:t>Click to edit Master subtitle style</a:t>
            </a:r>
          </a:p>
        </p:txBody>
      </p:sp>
      <p:sp>
        <p:nvSpPr>
          <p:cNvPr id="1048656" name="Footer Placeholder 4"/>
          <p:cNvSpPr>
            <a:spLocks noGrp="1"/>
          </p:cNvSpPr>
          <p:nvPr>
            <p:ph type="ftr" sz="quarter" idx="11"/>
          </p:nvPr>
        </p:nvSpPr>
        <p:spPr/>
        <p:txBody>
          <a:bodyPr/>
          <a:lstStyle>
            <a:lvl1pPr>
              <a:defRPr>
                <a:solidFill>
                  <a:schemeClr val="tx2"/>
                </a:solidFill>
              </a:defRPr>
            </a:lvl1pPr>
          </a:lstStyle>
          <a:p>
            <a:r>
              <a:t/>
            </a:r>
          </a:p>
        </p:txBody>
      </p:sp>
      <p:sp>
        <p:nvSpPr>
          <p:cNvPr id="1048657" name="Date Placeholder 3"/>
          <p:cNvSpPr>
            <a:spLocks noGrp="1"/>
          </p:cNvSpPr>
          <p:nvPr>
            <p:ph type="dt" sz="half" idx="10"/>
          </p:nvPr>
        </p:nvSpPr>
        <p:spPr/>
        <p:txBody>
          <a:bodyPr/>
          <a:lstStyle>
            <a:lvl1pPr>
              <a:defRPr>
                <a:solidFill>
                  <a:schemeClr val="tx2"/>
                </a:solidFill>
              </a:defRPr>
            </a:lvl1pPr>
          </a:lstStyle>
          <a:p>
            <a:fld id="{8E36636D-D922-432D-A958-524484B5923D}" type="datetimeFigureOut">
              <a:rPr lang="en-US"/>
              <a:t>4/18/2023</a:t>
            </a:fld>
            <a:endParaRPr lang="en-US"/>
          </a:p>
        </p:txBody>
      </p:sp>
      <p:sp>
        <p:nvSpPr>
          <p:cNvPr id="1048658" name="Slide Number Placeholder 5"/>
          <p:cNvSpPr>
            <a:spLocks noGrp="1"/>
          </p:cNvSpPr>
          <p:nvPr>
            <p:ph type="sldNum" sz="quarter" idx="12"/>
          </p:nvPr>
        </p:nvSpPr>
        <p:spPr/>
        <p:txBody>
          <a:bodyPr/>
          <a:lstStyle>
            <a:lvl1pPr>
              <a:defRPr>
                <a:solidFill>
                  <a:schemeClr val="tx2"/>
                </a:solidFill>
              </a:defRPr>
            </a:lvl1pPr>
          </a:lstStyle>
          <a:p>
            <a:fld id="{DF28FB93-0A08-4E7D-8E63-9EFA29F1E093}" type="slidenum">
              <a:t>‹#›</a:t>
            </a:fld>
          </a:p>
        </p:txBody>
      </p:sp>
      <p:grpSp>
        <p:nvGrpSpPr>
          <p:cNvPr id="90" name="Group 6"/>
          <p:cNvGrpSpPr/>
          <p:nvPr/>
        </p:nvGrpSpPr>
        <p:grpSpPr>
          <a:xfrm>
            <a:off x="1218882" y="1600200"/>
            <a:ext cx="9739746" cy="73152"/>
            <a:chOff x="914400" y="1200150"/>
            <a:chExt cx="7306712" cy="54864"/>
          </a:xfrm>
        </p:grpSpPr>
        <p:sp>
          <p:nvSpPr>
            <p:cNvPr id="1048659" name="Oval 7"/>
            <p:cNvSpPr/>
            <p:nvPr/>
          </p:nvSpPr>
          <p:spPr>
            <a:xfrm>
              <a:off x="8166248" y="12001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p>
          </p:txBody>
        </p:sp>
        <p:sp>
          <p:nvSpPr>
            <p:cNvPr id="1048660" name="Oval 8"/>
            <p:cNvSpPr/>
            <p:nvPr/>
          </p:nvSpPr>
          <p:spPr>
            <a:xfrm>
              <a:off x="914400" y="12001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p>
          </p:txBody>
        </p:sp>
        <p:grpSp>
          <p:nvGrpSpPr>
            <p:cNvPr id="91" name="Group 9"/>
            <p:cNvGrpSpPr/>
            <p:nvPr/>
          </p:nvGrpSpPr>
          <p:grpSpPr>
            <a:xfrm>
              <a:off x="1036847" y="1207626"/>
              <a:ext cx="7074290" cy="38998"/>
              <a:chOff x="2141408" y="1752956"/>
              <a:chExt cx="7315200" cy="38998"/>
            </a:xfrm>
            <a:solidFill>
              <a:schemeClr val="tx2"/>
            </a:solidFill>
          </p:grpSpPr>
          <p:cxnSp>
            <p:nvCxnSpPr>
              <p:cNvPr id="3145728" name="Straight Connector 10"/>
              <p:cNvCxnSpPr>
                <a:cxnSpLocks/>
              </p:cNvCxnSpPr>
              <p:nvPr/>
            </p:nvCxnSpPr>
            <p:spPr>
              <a:xfrm>
                <a:off x="2141408" y="1752956"/>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45729" name="Straight Connector 11"/>
              <p:cNvCxnSpPr>
                <a:cxnSpLocks/>
              </p:cNvCxnSpPr>
              <p:nvPr/>
            </p:nvCxnSpPr>
            <p:spPr>
              <a:xfrm>
                <a:off x="2141408" y="1791954"/>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92" name="Group 12"/>
          <p:cNvGrpSpPr/>
          <p:nvPr/>
        </p:nvGrpSpPr>
        <p:grpSpPr>
          <a:xfrm>
            <a:off x="1218882" y="4851400"/>
            <a:ext cx="9739746" cy="73152"/>
            <a:chOff x="914400" y="3638550"/>
            <a:chExt cx="7306712" cy="54864"/>
          </a:xfrm>
        </p:grpSpPr>
        <p:sp>
          <p:nvSpPr>
            <p:cNvPr id="1048661" name="Oval 13"/>
            <p:cNvSpPr/>
            <p:nvPr/>
          </p:nvSpPr>
          <p:spPr>
            <a:xfrm>
              <a:off x="8166248" y="36385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p>
          </p:txBody>
        </p:sp>
        <p:sp>
          <p:nvSpPr>
            <p:cNvPr id="1048662" name="Oval 14"/>
            <p:cNvSpPr/>
            <p:nvPr/>
          </p:nvSpPr>
          <p:spPr>
            <a:xfrm>
              <a:off x="914400" y="3638550"/>
              <a:ext cx="54864" cy="54864"/>
            </a:xfrm>
            <a:prstGeom prst="ellipse"/>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p>
          </p:txBody>
        </p:sp>
        <p:grpSp>
          <p:nvGrpSpPr>
            <p:cNvPr id="93" name="Group 15"/>
            <p:cNvGrpSpPr/>
            <p:nvPr/>
          </p:nvGrpSpPr>
          <p:grpSpPr>
            <a:xfrm>
              <a:off x="1036847" y="3646026"/>
              <a:ext cx="7074290" cy="38998"/>
              <a:chOff x="2141408" y="1752956"/>
              <a:chExt cx="7315200" cy="38998"/>
            </a:xfrm>
            <a:solidFill>
              <a:schemeClr val="tx2"/>
            </a:solidFill>
          </p:grpSpPr>
          <p:cxnSp>
            <p:nvCxnSpPr>
              <p:cNvPr id="3145730" name="Straight Connector 16"/>
              <p:cNvCxnSpPr>
                <a:cxnSpLocks/>
              </p:cNvCxnSpPr>
              <p:nvPr/>
            </p:nvCxnSpPr>
            <p:spPr>
              <a:xfrm>
                <a:off x="2141408" y="1752956"/>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45731" name="Straight Connector 17"/>
              <p:cNvCxnSpPr>
                <a:cxnSpLocks/>
              </p:cNvCxnSpPr>
              <p:nvPr/>
            </p:nvCxnSpPr>
            <p:spPr>
              <a:xfrm>
                <a:off x="2141408" y="1791954"/>
                <a:ext cx="7315200" cy="0"/>
              </a:xfrm>
              <a:prstGeom prst="line"/>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spTree>
  </p:cSld>
  <p:clrMapOvr>
    <a:overrideClrMapping accent1="accent1" accent2="accent2" accent3="accent3" accent4="accent4" accent5="accent5" accent6="accent6" bg1="dk1" bg2="dk2" tx1="lt1" tx2="lt2" hlink="hlink" folHlink="folHlink"/>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94" name=""/>
        <p:cNvGrpSpPr/>
        <p:nvPr/>
      </p:nvGrpSpPr>
      <p:grpSpPr>
        <a:xfrm>
          <a:off x="0" y="0"/>
          <a:ext cx="0" cy="0"/>
          <a:chOff x="0" y="0"/>
          <a:chExt cx="0" cy="0"/>
        </a:xfrm>
      </p:grpSpPr>
      <p:sp>
        <p:nvSpPr>
          <p:cNvPr id="1048663" name="Title 1"/>
          <p:cNvSpPr>
            <a:spLocks noGrp="1"/>
          </p:cNvSpPr>
          <p:nvPr>
            <p:ph type="title"/>
          </p:nvPr>
        </p:nvSpPr>
        <p:spPr/>
        <p:txBody>
          <a:bodyPr/>
          <a:p>
            <a:r>
              <a:rPr lang="en-US"/>
              <a:t>Click to edit Master title style</a:t>
            </a:r>
          </a:p>
        </p:txBody>
      </p:sp>
      <p:sp>
        <p:nvSpPr>
          <p:cNvPr id="1048664"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65" name="Footer Placeholder 4"/>
          <p:cNvSpPr>
            <a:spLocks noGrp="1"/>
          </p:cNvSpPr>
          <p:nvPr>
            <p:ph type="ftr" sz="quarter" idx="11"/>
          </p:nvPr>
        </p:nvSpPr>
        <p:spPr/>
        <p:txBody>
          <a:bodyPr/>
          <a:p>
            <a:r>
              <a:t/>
            </a:r>
          </a:p>
        </p:txBody>
      </p:sp>
      <p:sp>
        <p:nvSpPr>
          <p:cNvPr id="1048666"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667"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99" name=""/>
        <p:cNvGrpSpPr/>
        <p:nvPr/>
      </p:nvGrpSpPr>
      <p:grpSpPr>
        <a:xfrm>
          <a:off x="0" y="0"/>
          <a:ext cx="0" cy="0"/>
          <a:chOff x="0" y="0"/>
          <a:chExt cx="0" cy="0"/>
        </a:xfrm>
      </p:grpSpPr>
      <p:sp>
        <p:nvSpPr>
          <p:cNvPr id="1048691" name="Title 1"/>
          <p:cNvSpPr>
            <a:spLocks noGrp="1"/>
          </p:cNvSpPr>
          <p:nvPr>
            <p:ph type="title"/>
          </p:nvPr>
        </p:nvSpPr>
        <p:spPr>
          <a:xfrm>
            <a:off x="1422030" y="990599"/>
            <a:ext cx="9344765" cy="2235203"/>
          </a:xfrm>
        </p:spPr>
        <p:txBody>
          <a:bodyPr anchor="b">
            <a:normAutofit/>
          </a:bodyPr>
          <a:lstStyle>
            <a:lvl1pPr algn="ctr">
              <a:lnSpc>
                <a:spcPct val="90000"/>
              </a:lnSpc>
              <a:defRPr baseline="0" b="0" cap="none" sz="4800"/>
            </a:lvl1pPr>
          </a:lstStyle>
          <a:p>
            <a:r>
              <a:rPr lang="en-US"/>
              <a:t>Click to edit Master title style</a:t>
            </a:r>
          </a:p>
        </p:txBody>
      </p:sp>
      <p:sp>
        <p:nvSpPr>
          <p:cNvPr id="1048692" name="Text Placeholder 2"/>
          <p:cNvSpPr>
            <a:spLocks noGrp="1"/>
          </p:cNvSpPr>
          <p:nvPr>
            <p:ph type="body" idx="1"/>
          </p:nvPr>
        </p:nvSpPr>
        <p:spPr>
          <a:xfrm>
            <a:off x="1422030" y="3733800"/>
            <a:ext cx="9344765" cy="1219200"/>
          </a:xfrm>
        </p:spPr>
        <p:txBody>
          <a:bodyPr anchor="t"/>
          <a:lstStyle>
            <a:lvl1pPr algn="ctr" indent="0" marL="0">
              <a:spcBef>
                <a:spcPts val="0"/>
              </a:spcBef>
              <a:buNone/>
              <a:defRPr baseline="0" cap="all" sz="2000">
                <a:solidFill>
                  <a:schemeClr val="tx1"/>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93" name="Footer Placeholder 4"/>
          <p:cNvSpPr>
            <a:spLocks noGrp="1"/>
          </p:cNvSpPr>
          <p:nvPr>
            <p:ph type="ftr" sz="quarter" idx="11"/>
          </p:nvPr>
        </p:nvSpPr>
        <p:spPr/>
        <p:txBody>
          <a:bodyPr/>
          <a:p>
            <a:r>
              <a:t/>
            </a:r>
          </a:p>
        </p:txBody>
      </p:sp>
      <p:sp>
        <p:nvSpPr>
          <p:cNvPr id="1048694"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695" name="Slide Number Placeholder 5"/>
          <p:cNvSpPr>
            <a:spLocks noGrp="1"/>
          </p:cNvSpPr>
          <p:nvPr>
            <p:ph type="sldNum" sz="quarter" idx="12"/>
          </p:nvPr>
        </p:nvSpPr>
        <p:spPr/>
        <p:txBody>
          <a:bodyPr/>
          <a:p>
            <a:fld id="{DF28FB93-0A08-4E7D-8E63-9EFA29F1E093}" type="slidenum">
              <a:t>‹#›</a:t>
            </a:fld>
          </a:p>
        </p:txBody>
      </p:sp>
      <p:grpSp>
        <p:nvGrpSpPr>
          <p:cNvPr id="100" name="Group 12"/>
          <p:cNvGrpSpPr/>
          <p:nvPr/>
        </p:nvGrpSpPr>
        <p:grpSpPr>
          <a:xfrm>
            <a:off x="3273781" y="3475736"/>
            <a:ext cx="5641265" cy="54864"/>
            <a:chOff x="2455975" y="2588441"/>
            <a:chExt cx="4232051" cy="41148"/>
          </a:xfrm>
        </p:grpSpPr>
        <p:sp>
          <p:nvSpPr>
            <p:cNvPr id="1048696" name="Oval 13"/>
            <p:cNvSpPr/>
            <p:nvPr/>
          </p:nvSpPr>
          <p:spPr>
            <a:xfrm>
              <a:off x="6642306" y="2588441"/>
              <a:ext cx="45720" cy="41148"/>
            </a:xfrm>
            <a:prstGeom prst="ellipse"/>
            <a:solidFill>
              <a:schemeClr val="tx1"/>
            </a:solidFill>
            <a:ln w="26425" cap="flat" cmpd="sng" algn="ctr">
              <a:solidFill>
                <a:schemeClr val="tx1"/>
              </a:solidFill>
              <a:prstDash val="solid"/>
            </a:ln>
            <a:effectLst/>
          </p:spPr>
          <p:txBody>
            <a:bodyPr anchor="ctr" rtlCol="0"/>
            <a:p>
              <a:pPr algn="ctr" defTabSz="914400" eaLnBrk="1" fontAlgn="auto" hangingPunct="1" indent="0" latinLnBrk="0" lvl="0" marL="0" marR="0">
                <a:lnSpc>
                  <a:spcPct val="100000"/>
                </a:lnSpc>
                <a:spcBef>
                  <a:spcPts val="0"/>
                </a:spcBef>
                <a:spcAft>
                  <a:spcPts val="0"/>
                </a:spcAft>
                <a:buClrTx/>
                <a:buSzTx/>
                <a:buFontTx/>
                <a:buNone/>
              </a:pPr>
              <a:endParaRPr baseline="0" b="0" cap="none" sz="1800" i="0" kern="0" kumimoji="0" normalizeH="0" spc="0" strike="noStrike" u="none">
                <a:ln>
                  <a:noFill/>
                </a:ln>
                <a:solidFill>
                  <a:sysClr lastClr="FFFFFF" val="window"/>
                </a:solidFill>
                <a:effectLst/>
                <a:uLnTx/>
                <a:uFillTx/>
                <a:latin typeface="Constantia"/>
                <a:ea typeface="+mn-ea"/>
                <a:cs typeface="+mn-cs"/>
              </a:endParaRPr>
            </a:p>
          </p:txBody>
        </p:sp>
        <p:sp>
          <p:nvSpPr>
            <p:cNvPr id="1048697" name="Oval 14"/>
            <p:cNvSpPr/>
            <p:nvPr/>
          </p:nvSpPr>
          <p:spPr>
            <a:xfrm>
              <a:off x="2455975" y="2588441"/>
              <a:ext cx="45720" cy="41148"/>
            </a:xfrm>
            <a:prstGeom prst="ellipse"/>
            <a:solidFill>
              <a:schemeClr val="tx1"/>
            </a:solidFill>
            <a:ln w="26425" cap="flat" cmpd="sng" algn="ctr">
              <a:solidFill>
                <a:schemeClr val="tx1"/>
              </a:solidFill>
              <a:prstDash val="solid"/>
            </a:ln>
            <a:effectLst/>
          </p:spPr>
          <p:txBody>
            <a:bodyPr anchor="ctr" rtlCol="0"/>
            <a:p>
              <a:pPr algn="ctr" defTabSz="914400" eaLnBrk="1" fontAlgn="auto" hangingPunct="1" indent="0" latinLnBrk="0" lvl="0" marL="0" marR="0">
                <a:lnSpc>
                  <a:spcPct val="100000"/>
                </a:lnSpc>
                <a:spcBef>
                  <a:spcPts val="0"/>
                </a:spcBef>
                <a:spcAft>
                  <a:spcPts val="0"/>
                </a:spcAft>
                <a:buClrTx/>
                <a:buSzTx/>
                <a:buFontTx/>
                <a:buNone/>
              </a:pPr>
              <a:endParaRPr baseline="0" b="0" cap="none" sz="1800" i="0" kern="0" kumimoji="0" normalizeH="0" spc="0" strike="noStrike" u="none">
                <a:ln>
                  <a:noFill/>
                </a:ln>
                <a:solidFill>
                  <a:sysClr lastClr="FFFFFF" val="window"/>
                </a:solidFill>
                <a:effectLst/>
                <a:uLnTx/>
                <a:uFillTx/>
                <a:latin typeface="Constantia"/>
                <a:ea typeface="+mn-ea"/>
                <a:cs typeface="+mn-cs"/>
              </a:endParaRPr>
            </a:p>
          </p:txBody>
        </p:sp>
        <p:grpSp>
          <p:nvGrpSpPr>
            <p:cNvPr id="101" name="Group 15"/>
            <p:cNvGrpSpPr/>
            <p:nvPr/>
          </p:nvGrpSpPr>
          <p:grpSpPr>
            <a:xfrm>
              <a:off x="2563229" y="2594391"/>
              <a:ext cx="4023360" cy="29249"/>
              <a:chOff x="2550323" y="3458731"/>
              <a:chExt cx="4023360" cy="38998"/>
            </a:xfrm>
          </p:grpSpPr>
          <p:cxnSp>
            <p:nvCxnSpPr>
              <p:cNvPr id="3145732" name="Straight Connector 16"/>
              <p:cNvCxnSpPr>
                <a:cxnSpLocks/>
              </p:cNvCxnSpPr>
              <p:nvPr/>
            </p:nvCxnSpPr>
            <p:spPr>
              <a:xfrm>
                <a:off x="2550323" y="3458731"/>
                <a:ext cx="4023360" cy="0"/>
              </a:xfrm>
              <a:prstGeom prst="line"/>
              <a:noFill/>
              <a:ln w="12700" cap="flat" cmpd="sng" algn="ctr">
                <a:solidFill>
                  <a:schemeClr val="tx1"/>
                </a:solidFill>
                <a:prstDash val="solid"/>
              </a:ln>
              <a:effectLst/>
            </p:spPr>
          </p:cxnSp>
          <p:cxnSp>
            <p:nvCxnSpPr>
              <p:cNvPr id="3145733" name="Straight Connector 17"/>
              <p:cNvCxnSpPr>
                <a:cxnSpLocks/>
              </p:cNvCxnSpPr>
              <p:nvPr/>
            </p:nvCxnSpPr>
            <p:spPr>
              <a:xfrm>
                <a:off x="2550323" y="3497729"/>
                <a:ext cx="4023360" cy="0"/>
              </a:xfrm>
              <a:prstGeom prst="line"/>
              <a:noFill/>
              <a:ln w="12700" cap="flat" cmpd="sng" algn="ctr">
                <a:solidFill>
                  <a:schemeClr val="tx1"/>
                </a:solidFill>
                <a:prstDash val="solid"/>
              </a:ln>
              <a:effectLst/>
            </p:spPr>
          </p:cxnSp>
        </p:gr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96" name=""/>
        <p:cNvGrpSpPr/>
        <p:nvPr/>
      </p:nvGrpSpPr>
      <p:grpSpPr>
        <a:xfrm>
          <a:off x="0" y="0"/>
          <a:ext cx="0" cy="0"/>
          <a:chOff x="0" y="0"/>
          <a:chExt cx="0" cy="0"/>
        </a:xfrm>
      </p:grpSpPr>
      <p:sp>
        <p:nvSpPr>
          <p:cNvPr id="1048675" name="Title 1"/>
          <p:cNvSpPr>
            <a:spLocks noGrp="1"/>
          </p:cNvSpPr>
          <p:nvPr>
            <p:ph type="title"/>
          </p:nvPr>
        </p:nvSpPr>
        <p:spPr/>
        <p:txBody>
          <a:bodyPr/>
          <a:p>
            <a:r>
              <a:rPr lang="en-US"/>
              <a:t>Click to edit Master title style</a:t>
            </a:r>
          </a:p>
        </p:txBody>
      </p:sp>
      <p:sp>
        <p:nvSpPr>
          <p:cNvPr id="1048676" name="Content Placeholder 2"/>
          <p:cNvSpPr>
            <a:spLocks noGrp="1"/>
          </p:cNvSpPr>
          <p:nvPr>
            <p:ph sz="half" idx="1"/>
          </p:nvPr>
        </p:nvSpPr>
        <p:spPr>
          <a:xfrm>
            <a:off x="1218883"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7" name="Content Placeholder 3"/>
          <p:cNvSpPr>
            <a:spLocks noGrp="1"/>
          </p:cNvSpPr>
          <p:nvPr>
            <p:ph sz="half" idx="2"/>
          </p:nvPr>
        </p:nvSpPr>
        <p:spPr>
          <a:xfrm>
            <a:off x="6195986" y="1803400"/>
            <a:ext cx="4773956" cy="426720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baseline="0" sz="1800"/>
            </a:lvl8pPr>
            <a:lvl9pPr>
              <a:defRPr baseline="0"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8" name="Footer Placeholder 5"/>
          <p:cNvSpPr>
            <a:spLocks noGrp="1"/>
          </p:cNvSpPr>
          <p:nvPr>
            <p:ph type="ftr" sz="quarter" idx="11"/>
          </p:nvPr>
        </p:nvSpPr>
        <p:spPr/>
        <p:txBody>
          <a:bodyPr/>
          <a:p>
            <a:r>
              <a:t/>
            </a:r>
          </a:p>
        </p:txBody>
      </p:sp>
      <p:sp>
        <p:nvSpPr>
          <p:cNvPr id="1048679"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680"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02" name=""/>
        <p:cNvGrpSpPr/>
        <p:nvPr/>
      </p:nvGrpSpPr>
      <p:grpSpPr>
        <a:xfrm>
          <a:off x="0" y="0"/>
          <a:ext cx="0" cy="0"/>
          <a:chOff x="0" y="0"/>
          <a:chExt cx="0" cy="0"/>
        </a:xfrm>
      </p:grpSpPr>
      <p:sp>
        <p:nvSpPr>
          <p:cNvPr id="1048698" name="Title 1"/>
          <p:cNvSpPr>
            <a:spLocks noGrp="1"/>
          </p:cNvSpPr>
          <p:nvPr>
            <p:ph type="title"/>
          </p:nvPr>
        </p:nvSpPr>
        <p:spPr/>
        <p:txBody>
          <a:bodyPr/>
          <a:p>
            <a:r>
              <a:rPr lang="en-US"/>
              <a:t>Click to edit Master title style</a:t>
            </a:r>
          </a:p>
        </p:txBody>
      </p:sp>
      <p:sp>
        <p:nvSpPr>
          <p:cNvPr id="1048699" name="Text Placeholder 2"/>
          <p:cNvSpPr>
            <a:spLocks noGrp="1"/>
          </p:cNvSpPr>
          <p:nvPr>
            <p:ph type="body" idx="1"/>
          </p:nvPr>
        </p:nvSpPr>
        <p:spPr>
          <a:xfrm>
            <a:off x="1222945" y="1803400"/>
            <a:ext cx="4769806" cy="711200"/>
          </a:xfrm>
        </p:spPr>
        <p:txBody>
          <a:bodyPr anchor="ctr">
            <a:normAutofit/>
          </a:bodyPr>
          <a:lstStyle>
            <a:lvl1pPr indent="0" marL="0">
              <a:lnSpc>
                <a:spcPct val="90000"/>
              </a:lnSpc>
              <a:spcBef>
                <a:spcPts val="0"/>
              </a:spcBef>
              <a:buNone/>
              <a:defRPr b="1" sz="20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700" name="Content Placeholder 3"/>
          <p:cNvSpPr>
            <a:spLocks noGrp="1"/>
          </p:cNvSpPr>
          <p:nvPr>
            <p:ph sz="half" idx="2"/>
          </p:nvPr>
        </p:nvSpPr>
        <p:spPr>
          <a:xfrm>
            <a:off x="1218883"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1" name="Text Placeholder 4"/>
          <p:cNvSpPr>
            <a:spLocks noGrp="1"/>
          </p:cNvSpPr>
          <p:nvPr>
            <p:ph type="body" sz="quarter" idx="3"/>
          </p:nvPr>
        </p:nvSpPr>
        <p:spPr>
          <a:xfrm>
            <a:off x="6200049" y="1803400"/>
            <a:ext cx="4769806" cy="711200"/>
          </a:xfrm>
        </p:spPr>
        <p:txBody>
          <a:bodyPr anchor="ctr">
            <a:normAutofit/>
          </a:bodyPr>
          <a:lstStyle>
            <a:lvl1pPr indent="0" marL="0">
              <a:lnSpc>
                <a:spcPct val="90000"/>
              </a:lnSpc>
              <a:spcBef>
                <a:spcPts val="0"/>
              </a:spcBef>
              <a:buNone/>
              <a:defRPr b="1" sz="20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702" name="Content Placeholder 5"/>
          <p:cNvSpPr>
            <a:spLocks noGrp="1"/>
          </p:cNvSpPr>
          <p:nvPr>
            <p:ph sz="quarter" idx="4"/>
          </p:nvPr>
        </p:nvSpPr>
        <p:spPr>
          <a:xfrm>
            <a:off x="6195986" y="2514600"/>
            <a:ext cx="4773956" cy="3556000"/>
          </a:xfrm>
        </p:spPr>
        <p:txBody>
          <a:bodyPr>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3" name="Footer Placeholder 7"/>
          <p:cNvSpPr>
            <a:spLocks noGrp="1"/>
          </p:cNvSpPr>
          <p:nvPr>
            <p:ph type="ftr" sz="quarter" idx="11"/>
          </p:nvPr>
        </p:nvSpPr>
        <p:spPr/>
        <p:txBody>
          <a:bodyPr/>
          <a:p>
            <a:r>
              <a:t/>
            </a:r>
          </a:p>
        </p:txBody>
      </p:sp>
      <p:sp>
        <p:nvSpPr>
          <p:cNvPr id="1048704" name="Date Placeholder 6"/>
          <p:cNvSpPr>
            <a:spLocks noGrp="1"/>
          </p:cNvSpPr>
          <p:nvPr>
            <p:ph type="dt" sz="half" idx="10"/>
          </p:nvPr>
        </p:nvSpPr>
        <p:spPr/>
        <p:txBody>
          <a:bodyPr/>
          <a:p>
            <a:fld id="{8E36636D-D922-432D-A958-524484B5923D}" type="datetimeFigureOut">
              <a:rPr lang="en-US"/>
              <a:t>4/18/2023</a:t>
            </a:fld>
            <a:endParaRPr lang="en-US"/>
          </a:p>
        </p:txBody>
      </p:sp>
      <p:sp>
        <p:nvSpPr>
          <p:cNvPr id="1048705" name="Slide Number Placeholder 8"/>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03" name=""/>
        <p:cNvGrpSpPr/>
        <p:nvPr/>
      </p:nvGrpSpPr>
      <p:grpSpPr>
        <a:xfrm>
          <a:off x="0" y="0"/>
          <a:ext cx="0" cy="0"/>
          <a:chOff x="0" y="0"/>
          <a:chExt cx="0" cy="0"/>
        </a:xfrm>
      </p:grpSpPr>
      <p:sp>
        <p:nvSpPr>
          <p:cNvPr id="1048706" name="Title 1"/>
          <p:cNvSpPr>
            <a:spLocks noGrp="1"/>
          </p:cNvSpPr>
          <p:nvPr>
            <p:ph type="title"/>
          </p:nvPr>
        </p:nvSpPr>
        <p:spPr/>
        <p:txBody>
          <a:bodyPr/>
          <a:p>
            <a:r>
              <a:rPr lang="en-US"/>
              <a:t>Click to edit Master title style</a:t>
            </a:r>
          </a:p>
        </p:txBody>
      </p:sp>
      <p:sp>
        <p:nvSpPr>
          <p:cNvPr id="1048707" name="Footer Placeholder 3"/>
          <p:cNvSpPr>
            <a:spLocks noGrp="1"/>
          </p:cNvSpPr>
          <p:nvPr>
            <p:ph type="ftr" sz="quarter" idx="11"/>
          </p:nvPr>
        </p:nvSpPr>
        <p:spPr/>
        <p:txBody>
          <a:bodyPr/>
          <a:p>
            <a:r>
              <a:t/>
            </a:r>
          </a:p>
        </p:txBody>
      </p:sp>
      <p:sp>
        <p:nvSpPr>
          <p:cNvPr id="1048708" name="Date Placeholder 2"/>
          <p:cNvSpPr>
            <a:spLocks noGrp="1"/>
          </p:cNvSpPr>
          <p:nvPr>
            <p:ph type="dt" sz="half" idx="10"/>
          </p:nvPr>
        </p:nvSpPr>
        <p:spPr/>
        <p:txBody>
          <a:bodyPr/>
          <a:p>
            <a:fld id="{8E36636D-D922-432D-A958-524484B5923D}" type="datetimeFigureOut">
              <a:rPr lang="en-US"/>
              <a:t>4/18/2023</a:t>
            </a:fld>
            <a:endParaRPr lang="en-US"/>
          </a:p>
        </p:txBody>
      </p:sp>
      <p:sp>
        <p:nvSpPr>
          <p:cNvPr id="1048709" name="Slide Number Placeholder 4"/>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04" name=""/>
        <p:cNvGrpSpPr/>
        <p:nvPr/>
      </p:nvGrpSpPr>
      <p:grpSpPr>
        <a:xfrm>
          <a:off x="0" y="0"/>
          <a:ext cx="0" cy="0"/>
          <a:chOff x="0" y="0"/>
          <a:chExt cx="0" cy="0"/>
        </a:xfrm>
      </p:grpSpPr>
      <p:sp>
        <p:nvSpPr>
          <p:cNvPr id="1048710" name="Footer Placeholder 2"/>
          <p:cNvSpPr>
            <a:spLocks noGrp="1"/>
          </p:cNvSpPr>
          <p:nvPr>
            <p:ph type="ftr" sz="quarter" idx="11"/>
          </p:nvPr>
        </p:nvSpPr>
        <p:spPr/>
        <p:txBody>
          <a:bodyPr/>
          <a:p>
            <a:r>
              <a:t/>
            </a:r>
          </a:p>
        </p:txBody>
      </p:sp>
      <p:sp>
        <p:nvSpPr>
          <p:cNvPr id="1048711" name="Date Placeholder 1"/>
          <p:cNvSpPr>
            <a:spLocks noGrp="1"/>
          </p:cNvSpPr>
          <p:nvPr>
            <p:ph type="dt" sz="half" idx="10"/>
          </p:nvPr>
        </p:nvSpPr>
        <p:spPr/>
        <p:txBody>
          <a:bodyPr/>
          <a:p>
            <a:fld id="{8E36636D-D922-432D-A958-524484B5923D}" type="datetimeFigureOut">
              <a:rPr lang="en-US"/>
              <a:t>4/18/2023</a:t>
            </a:fld>
            <a:endParaRPr lang="en-US"/>
          </a:p>
        </p:txBody>
      </p:sp>
      <p:sp>
        <p:nvSpPr>
          <p:cNvPr id="1048712" name="Slide Number Placeholder 3"/>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88" name=""/>
        <p:cNvGrpSpPr/>
        <p:nvPr/>
      </p:nvGrpSpPr>
      <p:grpSpPr>
        <a:xfrm>
          <a:off x="0" y="0"/>
          <a:ext cx="0" cy="0"/>
          <a:chOff x="0" y="0"/>
          <a:chExt cx="0" cy="0"/>
        </a:xfrm>
      </p:grpSpPr>
      <p:sp>
        <p:nvSpPr>
          <p:cNvPr id="1048648" name="Title 1"/>
          <p:cNvSpPr>
            <a:spLocks noGrp="1"/>
          </p:cNvSpPr>
          <p:nvPr>
            <p:ph type="title"/>
          </p:nvPr>
        </p:nvSpPr>
        <p:spPr/>
        <p:txBody>
          <a:bodyPr anchor="b">
            <a:normAutofit/>
          </a:bodyPr>
          <a:lstStyle>
            <a:lvl1pPr algn="l">
              <a:defRPr b="0" sz="3200"/>
            </a:lvl1pPr>
          </a:lstStyle>
          <a:p>
            <a:r>
              <a:rPr lang="en-US"/>
              <a:t>Click to edit Master title style</a:t>
            </a:r>
          </a:p>
        </p:txBody>
      </p:sp>
      <p:sp>
        <p:nvSpPr>
          <p:cNvPr id="1048649" name="Content Placeholder 2"/>
          <p:cNvSpPr>
            <a:spLocks noGrp="1"/>
          </p:cNvSpPr>
          <p:nvPr>
            <p:ph idx="1"/>
          </p:nvPr>
        </p:nvSpPr>
        <p:spPr>
          <a:xfrm>
            <a:off x="1218883" y="1803400"/>
            <a:ext cx="6602281" cy="4267201"/>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baseline="0" sz="1600"/>
            </a:lvl8pPr>
            <a:lvl9pPr>
              <a:defRPr baseline="0"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50" name="Text Placeholder 3"/>
          <p:cNvSpPr>
            <a:spLocks noGrp="1"/>
          </p:cNvSpPr>
          <p:nvPr>
            <p:ph type="body" sz="half" idx="2"/>
          </p:nvPr>
        </p:nvSpPr>
        <p:spPr>
          <a:xfrm>
            <a:off x="8125883" y="1803400"/>
            <a:ext cx="2844060" cy="4267201"/>
          </a:xfrm>
        </p:spPr>
        <p:txBody>
          <a:bodyPr>
            <a:normAutofit/>
          </a:bodyPr>
          <a:lstStyle>
            <a:lvl1pPr indent="0" marL="0">
              <a:spcBef>
                <a:spcPts val="1600"/>
              </a:spcBef>
              <a:buNone/>
              <a:defRPr sz="20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651" name="Footer Placeholder 5"/>
          <p:cNvSpPr>
            <a:spLocks noGrp="1"/>
          </p:cNvSpPr>
          <p:nvPr>
            <p:ph type="ftr" sz="quarter" idx="11"/>
          </p:nvPr>
        </p:nvSpPr>
        <p:spPr/>
        <p:txBody>
          <a:bodyPr/>
          <a:p>
            <a:r>
              <a:t/>
            </a:r>
          </a:p>
        </p:txBody>
      </p:sp>
      <p:sp>
        <p:nvSpPr>
          <p:cNvPr id="1048652"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653"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95" name=""/>
        <p:cNvGrpSpPr/>
        <p:nvPr/>
      </p:nvGrpSpPr>
      <p:grpSpPr>
        <a:xfrm>
          <a:off x="0" y="0"/>
          <a:ext cx="0" cy="0"/>
          <a:chOff x="0" y="0"/>
          <a:chExt cx="0" cy="0"/>
        </a:xfrm>
      </p:grpSpPr>
      <p:sp>
        <p:nvSpPr>
          <p:cNvPr id="1048668" name="Title 1"/>
          <p:cNvSpPr>
            <a:spLocks noGrp="1"/>
          </p:cNvSpPr>
          <p:nvPr>
            <p:ph type="title"/>
          </p:nvPr>
        </p:nvSpPr>
        <p:spPr/>
        <p:txBody>
          <a:bodyPr anchor="b">
            <a:normAutofit/>
          </a:bodyPr>
          <a:lstStyle>
            <a:lvl1pPr algn="l">
              <a:defRPr b="0" sz="3200"/>
            </a:lvl1pPr>
          </a:lstStyle>
          <a:p>
            <a:r>
              <a:rPr lang="en-US"/>
              <a:t>Click to edit Master title style</a:t>
            </a:r>
          </a:p>
        </p:txBody>
      </p:sp>
      <p:sp>
        <p:nvSpPr>
          <p:cNvPr id="1048669" name="Rectangle 7"/>
          <p:cNvSpPr/>
          <p:nvPr/>
        </p:nvSpPr>
        <p:spPr>
          <a:xfrm>
            <a:off x="1218883" y="1803400"/>
            <a:ext cx="6602280" cy="4267200"/>
          </a:xfrm>
          <a:prstGeom prst="rect"/>
          <a:noFill/>
          <a:ln w="127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bIns="60949" lIns="121899" rIns="121899" rtlCol="0" tIns="60949"/>
          <a:p>
            <a:pPr algn="ctr"/>
            <a:r>
              <a:t/>
            </a:r>
          </a:p>
        </p:txBody>
      </p:sp>
      <p:sp>
        <p:nvSpPr>
          <p:cNvPr id="1048670" name="Picture Placeholder 2" descr="An empty placeholder to add an image. Click on the placeholder and select the image that you wish to add."/>
          <p:cNvSpPr>
            <a:spLocks noGrp="1"/>
          </p:cNvSpPr>
          <p:nvPr>
            <p:ph type="pic" idx="1"/>
          </p:nvPr>
        </p:nvSpPr>
        <p:spPr>
          <a:xfrm>
            <a:off x="1338739" y="1925320"/>
            <a:ext cx="6362567" cy="4023360"/>
          </a:xfrm>
          <a:solidFill>
            <a:schemeClr val="bg2"/>
          </a:solidFill>
        </p:spPr>
        <p:txBody>
          <a:bodyPr tIns="914400">
            <a:normAutofit/>
          </a:bodyPr>
          <a:lstStyle>
            <a:lvl1pPr algn="ctr" indent="0" marL="0">
              <a:buNone/>
              <a:defRPr sz="24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lang="en-US"/>
              <a:t>Click icon to add picture</a:t>
            </a:r>
          </a:p>
        </p:txBody>
      </p:sp>
      <p:sp>
        <p:nvSpPr>
          <p:cNvPr id="1048671" name="Text Placeholder 3"/>
          <p:cNvSpPr>
            <a:spLocks noGrp="1"/>
          </p:cNvSpPr>
          <p:nvPr>
            <p:ph type="body" sz="half" idx="2"/>
          </p:nvPr>
        </p:nvSpPr>
        <p:spPr>
          <a:xfrm>
            <a:off x="8125883" y="1803401"/>
            <a:ext cx="2844060" cy="4165600"/>
          </a:xfrm>
        </p:spPr>
        <p:txBody>
          <a:bodyPr>
            <a:normAutofit/>
          </a:bodyPr>
          <a:lstStyle>
            <a:lvl1pPr indent="0" marL="0">
              <a:spcBef>
                <a:spcPts val="1600"/>
              </a:spcBef>
              <a:buNone/>
              <a:defRPr sz="20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672" name="Footer Placeholder 5"/>
          <p:cNvSpPr>
            <a:spLocks noGrp="1"/>
          </p:cNvSpPr>
          <p:nvPr>
            <p:ph type="ftr" sz="quarter" idx="11"/>
          </p:nvPr>
        </p:nvSpPr>
        <p:spPr/>
        <p:txBody>
          <a:bodyPr/>
          <a:p>
            <a:r>
              <a:t/>
            </a:r>
          </a:p>
        </p:txBody>
      </p:sp>
      <p:sp>
        <p:nvSpPr>
          <p:cNvPr id="1048673" name="Date Placeholder 4"/>
          <p:cNvSpPr>
            <a:spLocks noGrp="1"/>
          </p:cNvSpPr>
          <p:nvPr>
            <p:ph type="dt" sz="half" idx="10"/>
          </p:nvPr>
        </p:nvSpPr>
        <p:spPr/>
        <p:txBody>
          <a:bodyPr/>
          <a:p>
            <a:fld id="{8E36636D-D922-432D-A958-524484B5923D}" type="datetimeFigureOut">
              <a:rPr lang="en-US"/>
              <a:t>4/18/2023</a:t>
            </a:fld>
            <a:endParaRPr lang="en-US"/>
          </a:p>
        </p:txBody>
      </p:sp>
      <p:sp>
        <p:nvSpPr>
          <p:cNvPr id="1048674" name="Slide Number Placeholder 6"/>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98" name=""/>
        <p:cNvGrpSpPr/>
        <p:nvPr/>
      </p:nvGrpSpPr>
      <p:grpSpPr>
        <a:xfrm>
          <a:off x="0" y="0"/>
          <a:ext cx="0" cy="0"/>
          <a:chOff x="0" y="0"/>
          <a:chExt cx="0" cy="0"/>
        </a:xfrm>
      </p:grpSpPr>
      <p:sp>
        <p:nvSpPr>
          <p:cNvPr id="1048686" name="Title 1"/>
          <p:cNvSpPr>
            <a:spLocks noGrp="1"/>
          </p:cNvSpPr>
          <p:nvPr>
            <p:ph type="title"/>
          </p:nvPr>
        </p:nvSpPr>
        <p:spPr/>
        <p:txBody>
          <a:bodyPr/>
          <a:p>
            <a:r>
              <a:rPr lang="en-US"/>
              <a:t>Click to edit Master title style</a:t>
            </a:r>
          </a:p>
        </p:txBody>
      </p:sp>
      <p:sp>
        <p:nvSpPr>
          <p:cNvPr id="1048687" name="Vertical Text Placeholder 2"/>
          <p:cNvSpPr>
            <a:spLocks noGrp="1"/>
          </p:cNvSpPr>
          <p:nvPr>
            <p:ph type="body" orient="vert" idx="1"/>
          </p:nvPr>
        </p:nvSpPr>
        <p:spPr/>
        <p:txBody>
          <a:bodyPr vert="eaVert"/>
          <a:lstStyle>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8" name="Footer Placeholder 4"/>
          <p:cNvSpPr>
            <a:spLocks noGrp="1"/>
          </p:cNvSpPr>
          <p:nvPr>
            <p:ph type="ftr" sz="quarter" idx="11"/>
          </p:nvPr>
        </p:nvSpPr>
        <p:spPr/>
        <p:txBody>
          <a:bodyPr/>
          <a:p>
            <a:r>
              <a:t/>
            </a:r>
          </a:p>
        </p:txBody>
      </p:sp>
      <p:sp>
        <p:nvSpPr>
          <p:cNvPr id="1048689"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690"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97" name=""/>
        <p:cNvGrpSpPr/>
        <p:nvPr/>
      </p:nvGrpSpPr>
      <p:grpSpPr>
        <a:xfrm>
          <a:off x="0" y="0"/>
          <a:ext cx="0" cy="0"/>
          <a:chOff x="0" y="0"/>
          <a:chExt cx="0" cy="0"/>
        </a:xfrm>
      </p:grpSpPr>
      <p:sp>
        <p:nvSpPr>
          <p:cNvPr id="1048681" name="Vertical Title 1"/>
          <p:cNvSpPr>
            <a:spLocks noGrp="1"/>
          </p:cNvSpPr>
          <p:nvPr>
            <p:ph type="title" orient="vert"/>
          </p:nvPr>
        </p:nvSpPr>
        <p:spPr>
          <a:xfrm>
            <a:off x="9834563" y="434975"/>
            <a:ext cx="1168400" cy="5661025"/>
          </a:xfrm>
        </p:spPr>
        <p:txBody>
          <a:bodyPr vert="eaVert"/>
          <a:p>
            <a:r>
              <a:rPr lang="en-US"/>
              <a:t>Click to edit Master title style</a:t>
            </a:r>
          </a:p>
        </p:txBody>
      </p:sp>
      <p:sp>
        <p:nvSpPr>
          <p:cNvPr id="1048682" name="Vertical Text Placeholder 2"/>
          <p:cNvSpPr>
            <a:spLocks noGrp="1"/>
          </p:cNvSpPr>
          <p:nvPr>
            <p:ph type="body" orient="vert" idx="1"/>
          </p:nvPr>
        </p:nvSpPr>
        <p:spPr>
          <a:xfrm>
            <a:off x="1217613" y="434975"/>
            <a:ext cx="8413750" cy="5661025"/>
          </a:xfrm>
        </p:spPr>
        <p:txBody>
          <a:bodyPr vert="eaVert"/>
          <a:lstStyle>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3" name="Footer Placeholder 4"/>
          <p:cNvSpPr>
            <a:spLocks noGrp="1"/>
          </p:cNvSpPr>
          <p:nvPr>
            <p:ph type="ftr" sz="quarter" idx="11"/>
          </p:nvPr>
        </p:nvSpPr>
        <p:spPr/>
        <p:txBody>
          <a:bodyPr/>
          <a:p>
            <a:r>
              <a:t/>
            </a:r>
          </a:p>
        </p:txBody>
      </p:sp>
      <p:sp>
        <p:nvSpPr>
          <p:cNvPr id="1048684" name="Date Placeholder 3"/>
          <p:cNvSpPr>
            <a:spLocks noGrp="1"/>
          </p:cNvSpPr>
          <p:nvPr>
            <p:ph type="dt" sz="half" idx="10"/>
          </p:nvPr>
        </p:nvSpPr>
        <p:spPr/>
        <p:txBody>
          <a:bodyPr/>
          <a:p>
            <a:fld id="{8E36636D-D922-432D-A958-524484B5923D}" type="datetimeFigureOut">
              <a:rPr lang="en-US"/>
              <a:t>4/18/2023</a:t>
            </a:fld>
            <a:endParaRPr lang="en-US"/>
          </a:p>
        </p:txBody>
      </p:sp>
      <p:sp>
        <p:nvSpPr>
          <p:cNvPr id="1048685" name="Slide Number Placeholder 5"/>
          <p:cNvSpPr>
            <a:spLocks noGrp="1"/>
          </p:cNvSpPr>
          <p:nvPr>
            <p:ph type="sldNum" sz="quarter" idx="12"/>
          </p:nvPr>
        </p:nvSpPr>
        <p:spPr/>
        <p:txBody>
          <a:bodyPr/>
          <a:p>
            <a:fld id="{DF28FB93-0A08-4E7D-8E63-9EFA29F1E093}" type="slidenum">
              <a:t>‹#›</a:t>
            </a:fld>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cSld name="Two Content">
    <p:spTree>
      <p:nvGrpSpPr>
        <p:cNvPr id="148" name=""/>
        <p:cNvGrpSpPr/>
        <p:nvPr/>
      </p:nvGrpSpPr>
      <p:grpSpPr>
        <a:xfrm>
          <a:off x="0" y="0"/>
          <a:ext cx="0" cy="0"/>
          <a:chOff x="0" y="0"/>
          <a:chExt cx="0" cy="0"/>
        </a:xfrm>
      </p:grpSpPr>
      <p:sp>
        <p:nvSpPr>
          <p:cNvPr id="1048858" name="Title 19"/>
          <p:cNvSpPr>
            <a:spLocks noGrp="1"/>
          </p:cNvSpPr>
          <p:nvPr>
            <p:ph type="title"/>
          </p:nvPr>
        </p:nvSpPr>
        <p:spPr>
          <a:xfrm>
            <a:off x="402231" y="457200"/>
            <a:ext cx="11579384" cy="841248"/>
          </a:xfrm>
        </p:spPr>
        <p:txBody>
          <a:bodyPr/>
          <a:p>
            <a:r>
              <a:rPr kumimoji="0" lang="en-US"/>
              <a:t>Click to edit Master title style</a:t>
            </a:r>
          </a:p>
        </p:txBody>
      </p:sp>
      <p:sp>
        <p:nvSpPr>
          <p:cNvPr id="1048859"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860"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861"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62" name="Footer Placeholder 9"/>
          <p:cNvSpPr>
            <a:spLocks noGrp="1"/>
          </p:cNvSpPr>
          <p:nvPr>
            <p:ph type="ftr" sz="quarter" idx="11"/>
          </p:nvPr>
        </p:nvSpPr>
        <p:spPr/>
        <p:txBody>
          <a:bodyPr/>
          <a:p>
            <a:endParaRPr lang="en-US">
              <a:solidFill>
                <a:srgbClr val="F0A22E">
                  <a:shade val="75000"/>
                </a:srgbClr>
              </a:solidFill>
            </a:endParaRPr>
          </a:p>
        </p:txBody>
      </p:sp>
      <p:sp>
        <p:nvSpPr>
          <p:cNvPr id="1048863"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Title Slide">
    <p:spTree>
      <p:nvGrpSpPr>
        <p:cNvPr id="151" name=""/>
        <p:cNvGrpSpPr/>
        <p:nvPr/>
      </p:nvGrpSpPr>
      <p:grpSpPr>
        <a:xfrm>
          <a:off x="0" y="0"/>
          <a:ext cx="0" cy="0"/>
          <a:chOff x="0" y="0"/>
          <a:chExt cx="0" cy="0"/>
        </a:xfrm>
      </p:grpSpPr>
      <p:sp>
        <p:nvSpPr>
          <p:cNvPr id="1048872"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873"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874"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875"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76" name="Footer Placeholder 1"/>
          <p:cNvSpPr>
            <a:spLocks noGrp="1"/>
          </p:cNvSpPr>
          <p:nvPr>
            <p:ph type="ftr" sz="quarter" idx="11"/>
          </p:nvPr>
        </p:nvSpPr>
        <p:spPr/>
        <p:txBody>
          <a:bodyPr/>
          <a:p>
            <a:endParaRPr lang="en-US">
              <a:solidFill>
                <a:srgbClr val="F0A22E">
                  <a:shade val="75000"/>
                </a:srgbClr>
              </a:solidFill>
            </a:endParaRPr>
          </a:p>
        </p:txBody>
      </p:sp>
      <p:sp>
        <p:nvSpPr>
          <p:cNvPr id="1048877"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50" name=""/>
        <p:cNvGrpSpPr/>
        <p:nvPr/>
      </p:nvGrpSpPr>
      <p:grpSpPr>
        <a:xfrm>
          <a:off x="0" y="0"/>
          <a:ext cx="0" cy="0"/>
          <a:chOff x="0" y="0"/>
          <a:chExt cx="0" cy="0"/>
        </a:xfrm>
      </p:grpSpPr>
      <p:sp>
        <p:nvSpPr>
          <p:cNvPr id="1048867" name="Title 21"/>
          <p:cNvSpPr>
            <a:spLocks noGrp="1"/>
          </p:cNvSpPr>
          <p:nvPr>
            <p:ph type="title"/>
          </p:nvPr>
        </p:nvSpPr>
        <p:spPr/>
        <p:txBody>
          <a:bodyPr/>
          <a:p>
            <a:r>
              <a:rPr kumimoji="0" lang="en-US"/>
              <a:t>Click to edit Master title style</a:t>
            </a:r>
          </a:p>
        </p:txBody>
      </p:sp>
      <p:sp>
        <p:nvSpPr>
          <p:cNvPr id="1048868"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869"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70"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871"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cSld name="Blank">
    <p:spTree>
      <p:nvGrpSpPr>
        <p:cNvPr id="149" name=""/>
        <p:cNvGrpSpPr/>
        <p:nvPr/>
      </p:nvGrpSpPr>
      <p:grpSpPr>
        <a:xfrm>
          <a:off x="0" y="0"/>
          <a:ext cx="0" cy="0"/>
          <a:chOff x="0" y="0"/>
          <a:chExt cx="0" cy="0"/>
        </a:xfrm>
      </p:grpSpPr>
      <p:sp>
        <p:nvSpPr>
          <p:cNvPr id="1048864"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865" name="Footer Placeholder 23"/>
          <p:cNvSpPr>
            <a:spLocks noGrp="1"/>
          </p:cNvSpPr>
          <p:nvPr>
            <p:ph type="ftr" sz="quarter" idx="11"/>
          </p:nvPr>
        </p:nvSpPr>
        <p:spPr/>
        <p:txBody>
          <a:bodyPr/>
          <a:p>
            <a:endParaRPr lang="en-US">
              <a:solidFill>
                <a:srgbClr val="F0A22E">
                  <a:shade val="75000"/>
                </a:srgbClr>
              </a:solidFill>
            </a:endParaRPr>
          </a:p>
        </p:txBody>
      </p:sp>
      <p:sp>
        <p:nvSpPr>
          <p:cNvPr id="1048866"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cSld name="Two Content">
    <p:spTree>
      <p:nvGrpSpPr>
        <p:cNvPr id="112" name=""/>
        <p:cNvGrpSpPr/>
        <p:nvPr/>
      </p:nvGrpSpPr>
      <p:grpSpPr>
        <a:xfrm>
          <a:off x="0" y="0"/>
          <a:ext cx="0" cy="0"/>
          <a:chOff x="0" y="0"/>
          <a:chExt cx="0" cy="0"/>
        </a:xfrm>
      </p:grpSpPr>
      <p:sp>
        <p:nvSpPr>
          <p:cNvPr id="1048730" name="Title 19"/>
          <p:cNvSpPr>
            <a:spLocks noGrp="1"/>
          </p:cNvSpPr>
          <p:nvPr>
            <p:ph type="title"/>
          </p:nvPr>
        </p:nvSpPr>
        <p:spPr>
          <a:xfrm>
            <a:off x="402231" y="457200"/>
            <a:ext cx="11579384" cy="841248"/>
          </a:xfrm>
        </p:spPr>
        <p:txBody>
          <a:bodyPr/>
          <a:p>
            <a:r>
              <a:rPr kumimoji="0" lang="en-US"/>
              <a:t>Click to edit Master title style</a:t>
            </a:r>
          </a:p>
        </p:txBody>
      </p:sp>
      <p:sp>
        <p:nvSpPr>
          <p:cNvPr id="1048731"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32"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33"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34" name="Footer Placeholder 9"/>
          <p:cNvSpPr>
            <a:spLocks noGrp="1"/>
          </p:cNvSpPr>
          <p:nvPr>
            <p:ph type="ftr" sz="quarter" idx="11"/>
          </p:nvPr>
        </p:nvSpPr>
        <p:spPr/>
        <p:txBody>
          <a:bodyPr/>
          <a:p>
            <a:endParaRPr lang="en-US">
              <a:solidFill>
                <a:srgbClr val="F0A22E">
                  <a:shade val="75000"/>
                </a:srgbClr>
              </a:solidFill>
            </a:endParaRPr>
          </a:p>
        </p:txBody>
      </p:sp>
      <p:sp>
        <p:nvSpPr>
          <p:cNvPr id="1048735"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cSld name="Title Slide">
    <p:spTree>
      <p:nvGrpSpPr>
        <p:cNvPr id="113" name=""/>
        <p:cNvGrpSpPr/>
        <p:nvPr/>
      </p:nvGrpSpPr>
      <p:grpSpPr>
        <a:xfrm>
          <a:off x="0" y="0"/>
          <a:ext cx="0" cy="0"/>
          <a:chOff x="0" y="0"/>
          <a:chExt cx="0" cy="0"/>
        </a:xfrm>
      </p:grpSpPr>
      <p:sp>
        <p:nvSpPr>
          <p:cNvPr id="1048736"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737"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738"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739"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40" name="Footer Placeholder 1"/>
          <p:cNvSpPr>
            <a:spLocks noGrp="1"/>
          </p:cNvSpPr>
          <p:nvPr>
            <p:ph type="ftr" sz="quarter" idx="11"/>
          </p:nvPr>
        </p:nvSpPr>
        <p:spPr/>
        <p:txBody>
          <a:bodyPr/>
          <a:p>
            <a:endParaRPr lang="en-US">
              <a:solidFill>
                <a:srgbClr val="F0A22E">
                  <a:shade val="75000"/>
                </a:srgbClr>
              </a:solidFill>
            </a:endParaRPr>
          </a:p>
        </p:txBody>
      </p:sp>
      <p:sp>
        <p:nvSpPr>
          <p:cNvPr id="1048741"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14" name=""/>
        <p:cNvGrpSpPr/>
        <p:nvPr/>
      </p:nvGrpSpPr>
      <p:grpSpPr>
        <a:xfrm>
          <a:off x="0" y="0"/>
          <a:ext cx="0" cy="0"/>
          <a:chOff x="0" y="0"/>
          <a:chExt cx="0" cy="0"/>
        </a:xfrm>
      </p:grpSpPr>
      <p:sp>
        <p:nvSpPr>
          <p:cNvPr id="1048742" name="Title 21"/>
          <p:cNvSpPr>
            <a:spLocks noGrp="1"/>
          </p:cNvSpPr>
          <p:nvPr>
            <p:ph type="title"/>
          </p:nvPr>
        </p:nvSpPr>
        <p:spPr/>
        <p:txBody>
          <a:bodyPr/>
          <a:p>
            <a:r>
              <a:rPr kumimoji="0" lang="en-US"/>
              <a:t>Click to edit Master title style</a:t>
            </a:r>
          </a:p>
        </p:txBody>
      </p:sp>
      <p:sp>
        <p:nvSpPr>
          <p:cNvPr id="1048743"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44"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45"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746"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cSld name="Blank">
    <p:spTree>
      <p:nvGrpSpPr>
        <p:cNvPr id="115" name=""/>
        <p:cNvGrpSpPr/>
        <p:nvPr/>
      </p:nvGrpSpPr>
      <p:grpSpPr>
        <a:xfrm>
          <a:off x="0" y="0"/>
          <a:ext cx="0" cy="0"/>
          <a:chOff x="0" y="0"/>
          <a:chExt cx="0" cy="0"/>
        </a:xfrm>
      </p:grpSpPr>
      <p:sp>
        <p:nvSpPr>
          <p:cNvPr id="1048747"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48" name="Footer Placeholder 23"/>
          <p:cNvSpPr>
            <a:spLocks noGrp="1"/>
          </p:cNvSpPr>
          <p:nvPr>
            <p:ph type="ftr" sz="quarter" idx="11"/>
          </p:nvPr>
        </p:nvSpPr>
        <p:spPr/>
        <p:txBody>
          <a:bodyPr/>
          <a:p>
            <a:endParaRPr lang="en-US">
              <a:solidFill>
                <a:srgbClr val="F0A22E">
                  <a:shade val="75000"/>
                </a:srgbClr>
              </a:solidFill>
            </a:endParaRPr>
          </a:p>
        </p:txBody>
      </p:sp>
      <p:sp>
        <p:nvSpPr>
          <p:cNvPr id="1048749"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cSld name="Two Content">
    <p:spTree>
      <p:nvGrpSpPr>
        <p:cNvPr id="121" name=""/>
        <p:cNvGrpSpPr/>
        <p:nvPr/>
      </p:nvGrpSpPr>
      <p:grpSpPr>
        <a:xfrm>
          <a:off x="0" y="0"/>
          <a:ext cx="0" cy="0"/>
          <a:chOff x="0" y="0"/>
          <a:chExt cx="0" cy="0"/>
        </a:xfrm>
      </p:grpSpPr>
      <p:sp>
        <p:nvSpPr>
          <p:cNvPr id="1048758" name="Title 19"/>
          <p:cNvSpPr>
            <a:spLocks noGrp="1"/>
          </p:cNvSpPr>
          <p:nvPr>
            <p:ph type="title"/>
          </p:nvPr>
        </p:nvSpPr>
        <p:spPr>
          <a:xfrm>
            <a:off x="402231" y="457200"/>
            <a:ext cx="11579384" cy="841248"/>
          </a:xfrm>
        </p:spPr>
        <p:txBody>
          <a:bodyPr/>
          <a:p>
            <a:r>
              <a:rPr kumimoji="0" lang="en-US"/>
              <a:t>Click to edit Master title style</a:t>
            </a:r>
          </a:p>
        </p:txBody>
      </p:sp>
      <p:sp>
        <p:nvSpPr>
          <p:cNvPr id="1048759"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60"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61"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62" name="Footer Placeholder 9"/>
          <p:cNvSpPr>
            <a:spLocks noGrp="1"/>
          </p:cNvSpPr>
          <p:nvPr>
            <p:ph type="ftr" sz="quarter" idx="11"/>
          </p:nvPr>
        </p:nvSpPr>
        <p:spPr/>
        <p:txBody>
          <a:bodyPr/>
          <a:p>
            <a:endParaRPr lang="en-US">
              <a:solidFill>
                <a:srgbClr val="F0A22E">
                  <a:shade val="75000"/>
                </a:srgbClr>
              </a:solidFill>
            </a:endParaRPr>
          </a:p>
        </p:txBody>
      </p:sp>
      <p:sp>
        <p:nvSpPr>
          <p:cNvPr id="1048763"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Title Slide">
    <p:spTree>
      <p:nvGrpSpPr>
        <p:cNvPr id="124" name=""/>
        <p:cNvGrpSpPr/>
        <p:nvPr/>
      </p:nvGrpSpPr>
      <p:grpSpPr>
        <a:xfrm>
          <a:off x="0" y="0"/>
          <a:ext cx="0" cy="0"/>
          <a:chOff x="0" y="0"/>
          <a:chExt cx="0" cy="0"/>
        </a:xfrm>
      </p:grpSpPr>
      <p:sp>
        <p:nvSpPr>
          <p:cNvPr id="1048772"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773"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774"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775"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76" name="Footer Placeholder 1"/>
          <p:cNvSpPr>
            <a:spLocks noGrp="1"/>
          </p:cNvSpPr>
          <p:nvPr>
            <p:ph type="ftr" sz="quarter" idx="11"/>
          </p:nvPr>
        </p:nvSpPr>
        <p:spPr/>
        <p:txBody>
          <a:bodyPr/>
          <a:p>
            <a:endParaRPr lang="en-US">
              <a:solidFill>
                <a:srgbClr val="F0A22E">
                  <a:shade val="75000"/>
                </a:srgbClr>
              </a:solidFill>
            </a:endParaRPr>
          </a:p>
        </p:txBody>
      </p:sp>
      <p:sp>
        <p:nvSpPr>
          <p:cNvPr id="1048777"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22" name=""/>
        <p:cNvGrpSpPr/>
        <p:nvPr/>
      </p:nvGrpSpPr>
      <p:grpSpPr>
        <a:xfrm>
          <a:off x="0" y="0"/>
          <a:ext cx="0" cy="0"/>
          <a:chOff x="0" y="0"/>
          <a:chExt cx="0" cy="0"/>
        </a:xfrm>
      </p:grpSpPr>
      <p:sp>
        <p:nvSpPr>
          <p:cNvPr id="1048764" name="Title 21"/>
          <p:cNvSpPr>
            <a:spLocks noGrp="1"/>
          </p:cNvSpPr>
          <p:nvPr>
            <p:ph type="title"/>
          </p:nvPr>
        </p:nvSpPr>
        <p:spPr/>
        <p:txBody>
          <a:bodyPr/>
          <a:p>
            <a:r>
              <a:rPr kumimoji="0" lang="en-US"/>
              <a:t>Click to edit Master title style</a:t>
            </a:r>
          </a:p>
        </p:txBody>
      </p:sp>
      <p:sp>
        <p:nvSpPr>
          <p:cNvPr id="1048765"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66"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67"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768"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cSld name="Blank">
    <p:spTree>
      <p:nvGrpSpPr>
        <p:cNvPr id="123" name=""/>
        <p:cNvGrpSpPr/>
        <p:nvPr/>
      </p:nvGrpSpPr>
      <p:grpSpPr>
        <a:xfrm>
          <a:off x="0" y="0"/>
          <a:ext cx="0" cy="0"/>
          <a:chOff x="0" y="0"/>
          <a:chExt cx="0" cy="0"/>
        </a:xfrm>
      </p:grpSpPr>
      <p:sp>
        <p:nvSpPr>
          <p:cNvPr id="1048769"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70" name="Footer Placeholder 23"/>
          <p:cNvSpPr>
            <a:spLocks noGrp="1"/>
          </p:cNvSpPr>
          <p:nvPr>
            <p:ph type="ftr" sz="quarter" idx="11"/>
          </p:nvPr>
        </p:nvSpPr>
        <p:spPr/>
        <p:txBody>
          <a:bodyPr/>
          <a:p>
            <a:endParaRPr lang="en-US">
              <a:solidFill>
                <a:srgbClr val="F0A22E">
                  <a:shade val="75000"/>
                </a:srgbClr>
              </a:solidFill>
            </a:endParaRPr>
          </a:p>
        </p:txBody>
      </p:sp>
      <p:sp>
        <p:nvSpPr>
          <p:cNvPr id="1048771"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cSld name="Two Content">
    <p:spTree>
      <p:nvGrpSpPr>
        <p:cNvPr id="126" name=""/>
        <p:cNvGrpSpPr/>
        <p:nvPr/>
      </p:nvGrpSpPr>
      <p:grpSpPr>
        <a:xfrm>
          <a:off x="0" y="0"/>
          <a:ext cx="0" cy="0"/>
          <a:chOff x="0" y="0"/>
          <a:chExt cx="0" cy="0"/>
        </a:xfrm>
      </p:grpSpPr>
      <p:sp>
        <p:nvSpPr>
          <p:cNvPr id="1048784" name="Title 19"/>
          <p:cNvSpPr>
            <a:spLocks noGrp="1"/>
          </p:cNvSpPr>
          <p:nvPr>
            <p:ph type="title"/>
          </p:nvPr>
        </p:nvSpPr>
        <p:spPr>
          <a:xfrm>
            <a:off x="402231" y="457200"/>
            <a:ext cx="11579384" cy="841248"/>
          </a:xfrm>
        </p:spPr>
        <p:txBody>
          <a:bodyPr/>
          <a:p>
            <a:r>
              <a:rPr kumimoji="0" lang="en-US"/>
              <a:t>Click to edit Master title style</a:t>
            </a:r>
          </a:p>
        </p:txBody>
      </p:sp>
      <p:sp>
        <p:nvSpPr>
          <p:cNvPr id="1048785" name="Content Placeholder 13"/>
          <p:cNvSpPr>
            <a:spLocks noGrp="1"/>
          </p:cNvSpPr>
          <p:nvPr>
            <p:ph sz="half" idx="1"/>
          </p:nvPr>
        </p:nvSpPr>
        <p:spPr>
          <a:xfrm>
            <a:off x="406294" y="1600200"/>
            <a:ext cx="5586545"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86" name="Content Placeholder 12"/>
          <p:cNvSpPr>
            <a:spLocks noGrp="1"/>
          </p:cNvSpPr>
          <p:nvPr>
            <p:ph sz="half" idx="2"/>
          </p:nvPr>
        </p:nvSpPr>
        <p:spPr>
          <a:xfrm>
            <a:off x="6195986" y="1600200"/>
            <a:ext cx="5789692" cy="4724400"/>
          </a:xfrm>
        </p:spPr>
        <p:txBody>
          <a:bodyPr/>
          <a:lstStyle>
            <a:lvl1pPr>
              <a:defRPr sz="2800"/>
            </a:lvl1pPr>
            <a:lvl2pPr>
              <a:defRPr sz="2400"/>
            </a:lvl2pPr>
            <a:lvl3pPr>
              <a:defRPr sz="2000"/>
            </a:lvl3pPr>
            <a:lvl4pPr>
              <a:defRPr sz="1800"/>
            </a:lvl4pPr>
            <a:lvl5pPr>
              <a:defRPr sz="1800"/>
            </a:lvl5pPr>
          </a:lstStyle>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87" name="Date Placeholder 20"/>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88" name="Footer Placeholder 9"/>
          <p:cNvSpPr>
            <a:spLocks noGrp="1"/>
          </p:cNvSpPr>
          <p:nvPr>
            <p:ph type="ftr" sz="quarter" idx="11"/>
          </p:nvPr>
        </p:nvSpPr>
        <p:spPr/>
        <p:txBody>
          <a:bodyPr/>
          <a:p>
            <a:endParaRPr lang="en-US">
              <a:solidFill>
                <a:srgbClr val="F0A22E">
                  <a:shade val="75000"/>
                </a:srgbClr>
              </a:solidFill>
            </a:endParaRPr>
          </a:p>
        </p:txBody>
      </p:sp>
      <p:sp>
        <p:nvSpPr>
          <p:cNvPr id="1048789" name="Slide Number Placeholder 30"/>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cSld name="Title Slide">
    <p:spTree>
      <p:nvGrpSpPr>
        <p:cNvPr id="125" name=""/>
        <p:cNvGrpSpPr/>
        <p:nvPr/>
      </p:nvGrpSpPr>
      <p:grpSpPr>
        <a:xfrm>
          <a:off x="0" y="0"/>
          <a:ext cx="0" cy="0"/>
          <a:chOff x="0" y="0"/>
          <a:chExt cx="0" cy="0"/>
        </a:xfrm>
      </p:grpSpPr>
      <p:sp>
        <p:nvSpPr>
          <p:cNvPr id="1048778" name="Straight Connector 6"/>
          <p:cNvSpPr>
            <a:spLocks noChangeShapeType="1"/>
          </p:cNvSpPr>
          <p:nvPr/>
        </p:nvSpPr>
        <p:spPr bwMode="auto">
          <a:xfrm>
            <a:off x="685621" y="5349903"/>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pPr algn="l"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black"/>
              </a:solidFill>
              <a:effectLst/>
              <a:uLnTx/>
              <a:uFillTx/>
              <a:latin typeface="Franklin Gothic Book"/>
              <a:ea typeface="+mn-ea"/>
              <a:cs typeface="+mn-cs"/>
            </a:endParaRPr>
          </a:p>
        </p:txBody>
      </p:sp>
      <p:sp>
        <p:nvSpPr>
          <p:cNvPr id="1048779" name="Title 28"/>
          <p:cNvSpPr>
            <a:spLocks noGrp="1"/>
          </p:cNvSpPr>
          <p:nvPr>
            <p:ph type="ctrTitle"/>
          </p:nvPr>
        </p:nvSpPr>
        <p:spPr>
          <a:xfrm>
            <a:off x="507868" y="4853412"/>
            <a:ext cx="11274663" cy="1222375"/>
          </a:xfrm>
        </p:spPr>
        <p:txBody>
          <a:bodyPr anchor="t"/>
          <a:p>
            <a:r>
              <a:rPr kumimoji="0" lang="en-US"/>
              <a:t>Click to edit Master title style</a:t>
            </a:r>
          </a:p>
        </p:txBody>
      </p:sp>
      <p:sp>
        <p:nvSpPr>
          <p:cNvPr id="1048780" name="Subtitle 8"/>
          <p:cNvSpPr>
            <a:spLocks noGrp="1"/>
          </p:cNvSpPr>
          <p:nvPr>
            <p:ph type="subTitle" idx="1"/>
          </p:nvPr>
        </p:nvSpPr>
        <p:spPr>
          <a:xfrm>
            <a:off x="507868" y="3886200"/>
            <a:ext cx="11274663" cy="914400"/>
          </a:xfrm>
        </p:spPr>
        <p:txBody>
          <a:bodyPr anchor="b"/>
          <a:lstStyle>
            <a:lvl1pPr algn="l" indent="0" marL="0">
              <a:buNone/>
              <a:defRPr sz="2400">
                <a:solidFill>
                  <a:schemeClr val="tx2">
                    <a:shade val="75000"/>
                  </a:schemeClr>
                </a:solidFill>
              </a:defRPr>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kumimoji="0" lang="en-US"/>
              <a:t>Click to edit Master subtitle style</a:t>
            </a:r>
          </a:p>
        </p:txBody>
      </p:sp>
      <p:sp>
        <p:nvSpPr>
          <p:cNvPr id="1048781" name="Date Placeholder 15"/>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82" name="Footer Placeholder 1"/>
          <p:cNvSpPr>
            <a:spLocks noGrp="1"/>
          </p:cNvSpPr>
          <p:nvPr>
            <p:ph type="ftr" sz="quarter" idx="11"/>
          </p:nvPr>
        </p:nvSpPr>
        <p:spPr/>
        <p:txBody>
          <a:bodyPr/>
          <a:p>
            <a:endParaRPr lang="en-US">
              <a:solidFill>
                <a:srgbClr val="F0A22E">
                  <a:shade val="75000"/>
                </a:srgbClr>
              </a:solidFill>
            </a:endParaRPr>
          </a:p>
        </p:txBody>
      </p:sp>
      <p:sp>
        <p:nvSpPr>
          <p:cNvPr id="1048783" name="Slide Number Placeholder 14"/>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27" name=""/>
        <p:cNvGrpSpPr/>
        <p:nvPr/>
      </p:nvGrpSpPr>
      <p:grpSpPr>
        <a:xfrm>
          <a:off x="0" y="0"/>
          <a:ext cx="0" cy="0"/>
          <a:chOff x="0" y="0"/>
          <a:chExt cx="0" cy="0"/>
        </a:xfrm>
      </p:grpSpPr>
      <p:sp>
        <p:nvSpPr>
          <p:cNvPr id="1048790" name="Title 21"/>
          <p:cNvSpPr>
            <a:spLocks noGrp="1"/>
          </p:cNvSpPr>
          <p:nvPr>
            <p:ph type="title"/>
          </p:nvPr>
        </p:nvSpPr>
        <p:spPr/>
        <p:txBody>
          <a:bodyPr/>
          <a:p>
            <a:r>
              <a:rPr kumimoji="0" lang="en-US"/>
              <a:t>Click to edit Master title style</a:t>
            </a:r>
          </a:p>
        </p:txBody>
      </p:sp>
      <p:sp>
        <p:nvSpPr>
          <p:cNvPr id="1048791" name="Content Placeholder 26"/>
          <p:cNvSpPr>
            <a:spLocks noGrp="1"/>
          </p:cNvSpPr>
          <p:nvPr>
            <p:ph idx="1"/>
          </p:nvPr>
        </p:nvSpPr>
        <p:spPr/>
        <p:txBody>
          <a:bodyPr/>
          <a:p>
            <a:pPr eaLnBrk="1" hangingPunct="1" latinLnBrk="0" lvl="0"/>
            <a:r>
              <a:rPr lang="en-US"/>
              <a:t>Click to edit Master text styles</a:t>
            </a:r>
          </a:p>
          <a:p>
            <a:pPr eaLnBrk="1" hangingPunct="1" latinLnBrk="0" lvl="1"/>
            <a:r>
              <a:rPr lang="en-US"/>
              <a:t>Second level</a:t>
            </a:r>
          </a:p>
          <a:p>
            <a:pPr eaLnBrk="1" hangingPunct="1" latinLnBrk="0" lvl="2"/>
            <a:r>
              <a:rPr lang="en-US"/>
              <a:t>Third level</a:t>
            </a:r>
          </a:p>
          <a:p>
            <a:pPr eaLnBrk="1" hangingPunct="1" latinLnBrk="0" lvl="3"/>
            <a:r>
              <a:rPr lang="en-US"/>
              <a:t>Fourth level</a:t>
            </a:r>
          </a:p>
          <a:p>
            <a:pPr eaLnBrk="1" hangingPunct="1" latinLnBrk="0" lvl="4"/>
            <a:r>
              <a:rPr lang="en-US"/>
              <a:t>Fifth level</a:t>
            </a:r>
            <a:endParaRPr kumimoji="0" lang="en-US"/>
          </a:p>
        </p:txBody>
      </p:sp>
      <p:sp>
        <p:nvSpPr>
          <p:cNvPr id="1048792" name="Date Placeholder 24"/>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793" name="Footer Placeholder 18"/>
          <p:cNvSpPr>
            <a:spLocks noGrp="1"/>
          </p:cNvSpPr>
          <p:nvPr>
            <p:ph type="ftr" sz="quarter" idx="11"/>
          </p:nvPr>
        </p:nvSpPr>
        <p:spPr>
          <a:xfrm>
            <a:off x="4773956" y="76201"/>
            <a:ext cx="3859795" cy="288925"/>
          </a:xfrm>
        </p:spPr>
        <p:txBody>
          <a:bodyPr/>
          <a:p>
            <a:endParaRPr lang="en-US">
              <a:solidFill>
                <a:srgbClr val="F0A22E">
                  <a:shade val="75000"/>
                </a:srgbClr>
              </a:solidFill>
            </a:endParaRPr>
          </a:p>
        </p:txBody>
      </p:sp>
      <p:sp>
        <p:nvSpPr>
          <p:cNvPr id="1048794" name="Slide Number Placeholder 15"/>
          <p:cNvSpPr>
            <a:spLocks noGrp="1"/>
          </p:cNvSpPr>
          <p:nvPr>
            <p:ph type="sldNum" sz="quarter" idx="12"/>
          </p:nvPr>
        </p:nvSpPr>
        <p:spPr>
          <a:xfrm>
            <a:off x="10969943" y="6473952"/>
            <a:ext cx="1011672" cy="246888"/>
          </a:xfrm>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cSld name="Blank">
    <p:spTree>
      <p:nvGrpSpPr>
        <p:cNvPr id="35" name=""/>
        <p:cNvGrpSpPr/>
        <p:nvPr/>
      </p:nvGrpSpPr>
      <p:grpSpPr>
        <a:xfrm>
          <a:off x="0" y="0"/>
          <a:ext cx="0" cy="0"/>
          <a:chOff x="0" y="0"/>
          <a:chExt cx="0" cy="0"/>
        </a:xfrm>
      </p:grpSpPr>
      <p:sp>
        <p:nvSpPr>
          <p:cNvPr id="1048584" name="Date Placeholder 2"/>
          <p:cNvSpPr>
            <a:spLocks noGrp="1"/>
          </p:cNvSpPr>
          <p:nvPr>
            <p:ph type="dt" sz="half" idx="10"/>
          </p:nvPr>
        </p:nvSpPr>
        <p:spPr/>
        <p:txBody>
          <a:bodyPr/>
          <a:p>
            <a:fld id="{1D8BD707-D9CF-40AE-B4C6-C98DA3205C09}" type="datetimeFigureOut">
              <a:rPr lang="en-US" smtClean="0">
                <a:solidFill>
                  <a:srgbClr val="F0A22E">
                    <a:shade val="75000"/>
                  </a:srgbClr>
                </a:solidFill>
              </a:rPr>
              <a:t>4/18/2023</a:t>
            </a:fld>
            <a:endParaRPr lang="en-US">
              <a:solidFill>
                <a:srgbClr val="F0A22E">
                  <a:shade val="75000"/>
                </a:srgbClr>
              </a:solidFill>
            </a:endParaRPr>
          </a:p>
        </p:txBody>
      </p:sp>
      <p:sp>
        <p:nvSpPr>
          <p:cNvPr id="1048585" name="Footer Placeholder 23"/>
          <p:cNvSpPr>
            <a:spLocks noGrp="1"/>
          </p:cNvSpPr>
          <p:nvPr>
            <p:ph type="ftr" sz="quarter" idx="11"/>
          </p:nvPr>
        </p:nvSpPr>
        <p:spPr/>
        <p:txBody>
          <a:bodyPr/>
          <a:p>
            <a:endParaRPr lang="en-US">
              <a:solidFill>
                <a:srgbClr val="F0A22E">
                  <a:shade val="75000"/>
                </a:srgbClr>
              </a:solidFill>
            </a:endParaRPr>
          </a:p>
        </p:txBody>
      </p:sp>
      <p:sp>
        <p:nvSpPr>
          <p:cNvPr id="1048586" name="Slide Number Placeholder 6"/>
          <p:cNvSpPr>
            <a:spLocks noGrp="1"/>
          </p:cNvSpPr>
          <p:nvPr>
            <p:ph type="sldNum" sz="quarter" idx="12"/>
          </p:nvPr>
        </p:nvSpPr>
        <p:spPr/>
        <p:txBody>
          <a:bodyPr/>
          <a:p>
            <a:fld id="{B6F15528-21DE-4FAA-801E-634DDDAF4B2B}" type="slidenum">
              <a:rPr lang="en-US" smtClean="0">
                <a:solidFill>
                  <a:srgbClr val="F0A22E">
                    <a:shade val="75000"/>
                  </a:srgbClr>
                </a:solidFill>
              </a:rPr>
              <a:t>‹#›</a:t>
            </a:fld>
            <a:endParaRPr lang="en-US">
              <a:solidFill>
                <a:srgbClr val="F0A22E">
                  <a:shade val="75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image" Target="../media/image1.png"/><Relationship Id="rId13"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5"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slideLayout" Target="../slideLayouts/slideLayout21.xml"/><Relationship Id="rId3" Type="http://schemas.openxmlformats.org/officeDocument/2006/relationships/slideLayout" Target="../slideLayouts/slideLayout22.xml"/><Relationship Id="rId4" Type="http://schemas.openxmlformats.org/officeDocument/2006/relationships/slideLayout" Target="../slideLayouts/slideLayout23.xml"/><Relationship Id="rId5"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image" Target="../media/image9.png"/><Relationship Id="rId13"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slideLayout" Target="../slideLayouts/slideLayout36.xml"/><Relationship Id="rId3" Type="http://schemas.openxmlformats.org/officeDocument/2006/relationships/slideLayout" Target="../slideLayouts/slideLayout37.xml"/><Relationship Id="rId4" Type="http://schemas.openxmlformats.org/officeDocument/2006/relationships/slideLayout" Target="../slideLayouts/slideLayout38.xml"/><Relationship Id="rId5"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slideLayout" Target="../slideLayouts/slideLayout40.xml"/><Relationship Id="rId3" Type="http://schemas.openxmlformats.org/officeDocument/2006/relationships/slideLayout" Target="../slideLayouts/slideLayout41.xml"/><Relationship Id="rId4" Type="http://schemas.openxmlformats.org/officeDocument/2006/relationships/slideLayout" Target="../slideLayouts/slideLayout42.xml"/><Relationship Id="rId5"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slideLayout" Target="../slideLayouts/slideLayout44.xml"/><Relationship Id="rId3" Type="http://schemas.openxmlformats.org/officeDocument/2006/relationships/slideLayout" Target="../slideLayouts/slideLayout45.xml"/><Relationship Id="rId4" Type="http://schemas.openxmlformats.org/officeDocument/2006/relationships/slideLayout" Target="../slideLayouts/slideLayout46.xml"/><Relationship Id="rId5"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slideLayout" Target="../slideLayouts/slideLayout48.xml"/><Relationship Id="rId3" Type="http://schemas.openxmlformats.org/officeDocument/2006/relationships/slideLayout" Target="../slideLayouts/slideLayout49.xml"/><Relationship Id="rId4" Type="http://schemas.openxmlformats.org/officeDocument/2006/relationships/slideLayout" Target="../slideLayouts/slideLayout50.xml"/><Relationship Id="rId5"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xmlns:r="http://schemas.openxmlformats.org/officeDocument/2006/relationships" r:embed="rId12"/>
          <a:stretch>
            <a:fillRect/>
          </a:stretch>
        </a:blipFill>
        <a:effectLst/>
      </p:bgPr>
    </p:bg>
    <p:spTree>
      <p:nvGrpSpPr>
        <p:cNvPr id="37" name=""/>
        <p:cNvGrpSpPr/>
        <p:nvPr/>
      </p:nvGrpSpPr>
      <p:grpSpPr>
        <a:xfrm>
          <a:off x="0" y="0"/>
          <a:ext cx="0" cy="0"/>
          <a:chOff x="0" y="0"/>
          <a:chExt cx="0" cy="0"/>
        </a:xfrm>
      </p:grpSpPr>
      <p:sp>
        <p:nvSpPr>
          <p:cNvPr id="1048588" name="Rectangle 9"/>
          <p:cNvSpPr/>
          <p:nvPr/>
        </p:nvSpPr>
        <p:spPr>
          <a:xfrm>
            <a:off x="0" y="0"/>
            <a:ext cx="12188825" cy="6858000"/>
          </a:xfrm>
          <a:prstGeom prst="rect"/>
          <a:ln>
            <a:noFill/>
          </a:ln>
        </p:spPr>
        <p:style>
          <a:lnRef idx="2">
            <a:schemeClr val="accent1">
              <a:shade val="50000"/>
            </a:schemeClr>
          </a:lnRef>
          <a:fillRef idx="1003">
            <a:schemeClr val="dk1"/>
          </a:fillRef>
          <a:effectRef idx="0">
            <a:schemeClr val="accent1"/>
          </a:effectRef>
          <a:fontRef idx="minor">
            <a:schemeClr val="lt1"/>
          </a:fontRef>
        </p:style>
        <p:txBody>
          <a:bodyPr anchor="ctr" rtlCol="0"/>
          <a:p>
            <a:pPr algn="ctr"/>
            <a:endParaRPr sz="2400"/>
          </a:p>
        </p:txBody>
      </p:sp>
      <p:sp>
        <p:nvSpPr>
          <p:cNvPr id="1048589" name="Rounded Rectangle 7"/>
          <p:cNvSpPr/>
          <p:nvPr/>
        </p:nvSpPr>
        <p:spPr>
          <a:xfrm>
            <a:off x="304721" y="301752"/>
            <a:ext cx="11579384" cy="6254496"/>
          </a:xfrm>
          <a:prstGeom prst="roundRect">
            <a:avLst>
              <a:gd name="adj" fmla="val 2341"/>
            </a:avLst>
          </a:prstGeom>
          <a:solidFill>
            <a:srgbClr val="FFFFFF"/>
          </a:solidFill>
          <a:ln>
            <a:noFill/>
          </a:ln>
          <a:effectLst>
            <a:innerShdw blurRad="508000">
              <a:srgbClr val="FFD14B">
                <a:alpha val="69804"/>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bIns="60949" lIns="121899" rIns="121899" rtlCol="0" tIns="60949"/>
          <a:p>
            <a:pPr algn="ctr"/>
          </a:p>
        </p:txBody>
      </p:sp>
      <p:sp>
        <p:nvSpPr>
          <p:cNvPr id="1048590" name="Title Placeholder 1"/>
          <p:cNvSpPr>
            <a:spLocks noGrp="1"/>
          </p:cNvSpPr>
          <p:nvPr>
            <p:ph type="title"/>
          </p:nvPr>
        </p:nvSpPr>
        <p:spPr>
          <a:xfrm>
            <a:off x="1218883" y="431800"/>
            <a:ext cx="9751060" cy="1168400"/>
          </a:xfrm>
          <a:prstGeom prst="rect"/>
        </p:spPr>
        <p:txBody>
          <a:bodyPr anchor="b" bIns="45720" lIns="91440" rIns="91440" rtlCol="0" tIns="45720" vert="horz">
            <a:normAutofit/>
          </a:bodyPr>
          <a:p>
            <a:r>
              <a:rPr lang="en-US"/>
              <a:t>Click to edit Master title style</a:t>
            </a:r>
          </a:p>
        </p:txBody>
      </p:sp>
      <p:sp>
        <p:nvSpPr>
          <p:cNvPr id="1048591" name="Text Placeholder 2"/>
          <p:cNvSpPr>
            <a:spLocks noGrp="1"/>
          </p:cNvSpPr>
          <p:nvPr>
            <p:ph type="body" idx="1"/>
          </p:nvPr>
        </p:nvSpPr>
        <p:spPr>
          <a:xfrm>
            <a:off x="1218883" y="1803400"/>
            <a:ext cx="9751060" cy="4267200"/>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92" name="Footer Placeholder 4"/>
          <p:cNvSpPr>
            <a:spLocks noGrp="1"/>
          </p:cNvSpPr>
          <p:nvPr>
            <p:ph type="ftr" sz="quarter" idx="3"/>
          </p:nvPr>
        </p:nvSpPr>
        <p:spPr>
          <a:xfrm>
            <a:off x="1218882" y="6172200"/>
            <a:ext cx="7414870" cy="304800"/>
          </a:xfrm>
          <a:prstGeom prst="rect"/>
        </p:spPr>
        <p:txBody>
          <a:bodyPr anchor="ctr" bIns="45720" lIns="91440" rIns="91440" rtlCol="0" tIns="45720" vert="horz"/>
          <a:lstStyle>
            <a:lvl1pPr algn="l">
              <a:defRPr sz="1100">
                <a:solidFill>
                  <a:schemeClr val="tx1"/>
                </a:solidFill>
              </a:defRPr>
            </a:lvl1pPr>
          </a:lstStyle>
          <a:p/>
        </p:txBody>
      </p:sp>
      <p:sp>
        <p:nvSpPr>
          <p:cNvPr id="1048593" name="Date Placeholder 3"/>
          <p:cNvSpPr>
            <a:spLocks noGrp="1"/>
          </p:cNvSpPr>
          <p:nvPr>
            <p:ph type="dt" sz="half" idx="2"/>
          </p:nvPr>
        </p:nvSpPr>
        <p:spPr>
          <a:xfrm>
            <a:off x="8836898" y="6172200"/>
            <a:ext cx="1218883" cy="304800"/>
          </a:xfrm>
          <a:prstGeom prst="rect"/>
        </p:spPr>
        <p:txBody>
          <a:bodyPr anchor="ctr" bIns="45720" lIns="91440" rIns="91440" rtlCol="0" tIns="45720" vert="horz"/>
          <a:lstStyle>
            <a:lvl1pPr algn="r">
              <a:defRPr sz="1100">
                <a:solidFill>
                  <a:schemeClr val="tx1"/>
                </a:solidFill>
              </a:defRPr>
            </a:lvl1pPr>
          </a:lstStyle>
          <a:p>
            <a:fld id="{8E36636D-D922-432D-A958-524484B5923D}" type="datetimeFigureOut">
              <a:rPr lang="en-US"/>
              <a:t>4/18/2023</a:t>
            </a:fld>
            <a:endParaRPr lang="en-US"/>
          </a:p>
        </p:txBody>
      </p:sp>
      <p:sp>
        <p:nvSpPr>
          <p:cNvPr id="1048594" name="Slide Number Placeholder 5"/>
          <p:cNvSpPr>
            <a:spLocks noGrp="1"/>
          </p:cNvSpPr>
          <p:nvPr>
            <p:ph type="sldNum" sz="quarter" idx="4"/>
          </p:nvPr>
        </p:nvSpPr>
        <p:spPr>
          <a:xfrm>
            <a:off x="10258928" y="6172200"/>
            <a:ext cx="711015" cy="304800"/>
          </a:xfrm>
          <a:prstGeom prst="rect"/>
        </p:spPr>
        <p:txBody>
          <a:bodyPr anchor="ctr" bIns="45720" lIns="91440" rIns="91440" rtlCol="0" tIns="45720" vert="horz"/>
          <a:lstStyle>
            <a:lvl1pPr algn="r">
              <a:defRPr sz="1100">
                <a:solidFill>
                  <a:schemeClr val="tx1"/>
                </a:solidFill>
              </a:defRPr>
            </a:lvl1pPr>
          </a:lstStyle>
          <a:p>
            <a:fld id="{DF28FB93-0A08-4E7D-8E63-9EFA29F1E093}" type="slidenum">
              <a:t>‹#›</a:t>
            </a:fld>
          </a:p>
        </p:txBody>
      </p:sp>
    </p:spTree>
  </p:cSld>
  <p:clrMap accent1="accent1" accent2="accent2" accent3="accent3" accent4="accent4" accent5="accent5" accent6="accent6" bg1="lt1" bg2="lt2" tx1="dk1" tx2="dk2"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txStyles>
    <p:titleStyle>
      <a:lvl1pPr algn="l" defTabSz="914400" eaLnBrk="1" hangingPunct="1" latinLnBrk="0" rtl="0">
        <a:spcBef>
          <a:spcPct val="0"/>
        </a:spcBef>
        <a:buNone/>
        <a:defRPr sz="3200" kern="1200">
          <a:solidFill>
            <a:schemeClr val="tx1"/>
          </a:solidFill>
          <a:latin typeface="+mj-lt"/>
          <a:ea typeface="+mj-ea"/>
          <a:cs typeface="+mj-cs"/>
        </a:defRPr>
      </a:lvl1pPr>
    </p:titleStyle>
    <p:bodyStyle>
      <a:lvl1pPr algn="l" defTabSz="914400" eaLnBrk="1" hangingPunct="1" indent="-246888" latinLnBrk="0" marL="246888" rtl="0">
        <a:lnSpc>
          <a:spcPct val="90000"/>
        </a:lnSpc>
        <a:spcBef>
          <a:spcPts val="1800"/>
        </a:spcBef>
        <a:buClr>
          <a:schemeClr val="tx1"/>
        </a:buClr>
        <a:buFont typeface="Arial" pitchFamily="34" charset="0"/>
        <a:buChar char="•"/>
        <a:defRPr sz="2400" kern="1200">
          <a:solidFill>
            <a:schemeClr val="tx1"/>
          </a:solidFill>
          <a:latin typeface="+mn-lt"/>
          <a:ea typeface="+mn-ea"/>
          <a:cs typeface="+mn-cs"/>
        </a:defRPr>
      </a:lvl1pPr>
      <a:lvl2pPr algn="l" defTabSz="914400" eaLnBrk="1" hangingPunct="1" indent="-246888" latinLnBrk="0" marL="548640" rtl="0">
        <a:lnSpc>
          <a:spcPct val="90000"/>
        </a:lnSpc>
        <a:spcBef>
          <a:spcPts val="800"/>
        </a:spcBef>
        <a:buClr>
          <a:schemeClr val="tx1"/>
        </a:buClr>
        <a:buFont typeface="Arial" pitchFamily="34" charset="0"/>
        <a:buChar char="•"/>
        <a:defRPr sz="2000" kern="1200">
          <a:solidFill>
            <a:schemeClr val="tx1"/>
          </a:solidFill>
          <a:latin typeface="+mn-lt"/>
          <a:ea typeface="+mn-ea"/>
          <a:cs typeface="+mn-cs"/>
        </a:defRPr>
      </a:lvl2pPr>
      <a:lvl3pPr algn="l" defTabSz="914400" eaLnBrk="1" hangingPunct="1" indent="-246888" latinLnBrk="0" marL="850392" rtl="0">
        <a:lnSpc>
          <a:spcPct val="90000"/>
        </a:lnSpc>
        <a:spcBef>
          <a:spcPts val="800"/>
        </a:spcBef>
        <a:buClr>
          <a:schemeClr val="tx1"/>
        </a:buClr>
        <a:buFont typeface="Arial" pitchFamily="34" charset="0"/>
        <a:buChar char="•"/>
        <a:defRPr sz="1800" kern="1200">
          <a:solidFill>
            <a:schemeClr val="tx1"/>
          </a:solidFill>
          <a:latin typeface="+mn-lt"/>
          <a:ea typeface="+mn-ea"/>
          <a:cs typeface="+mn-cs"/>
        </a:defRPr>
      </a:lvl3pPr>
      <a:lvl4pPr algn="l" defTabSz="914400" eaLnBrk="1" hangingPunct="1" indent="-246888" latinLnBrk="0" marL="1152144" rtl="0">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4pPr>
      <a:lvl5pPr algn="l" defTabSz="914400" eaLnBrk="1" hangingPunct="1" indent="-246888" latinLnBrk="0" marL="1453896" rtl="0">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5pPr>
      <a:lvl6pPr algn="l" defTabSz="914400" eaLnBrk="1" hangingPunct="1" indent="-246888" latinLnBrk="0" marL="1755648"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6pPr>
      <a:lvl7pPr algn="l" defTabSz="914400" eaLnBrk="1" hangingPunct="1" indent="-246888" latinLnBrk="0" marL="2057400"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7pPr>
      <a:lvl8pPr algn="l" defTabSz="914400" eaLnBrk="1" hangingPunct="1" indent="-246888" latinLnBrk="0" marL="2359152"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8pPr>
      <a:lvl9pPr algn="l" defTabSz="914400" eaLnBrk="1" hangingPunct="1" indent="-246888" latinLnBrk="0" marL="2660904"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9pPr>
    </p:bodyStyle>
    <p:otherStyle>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54" name=""/>
        <p:cNvGrpSpPr/>
        <p:nvPr/>
      </p:nvGrpSpPr>
      <p:grpSpPr>
        <a:xfrm>
          <a:off x="0" y="0"/>
          <a:ext cx="0" cy="0"/>
          <a:chOff x="0" y="0"/>
          <a:chExt cx="0" cy="0"/>
        </a:xfrm>
      </p:grpSpPr>
      <p:sp>
        <p:nvSpPr>
          <p:cNvPr id="1048599"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600"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601"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602"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603"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604"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605"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606"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13" r:id="rId1"/>
    <p:sldLayoutId id="2147483914" r:id="rId2"/>
    <p:sldLayoutId id="2147483915" r:id="rId3"/>
    <p:sldLayoutId id="2147483916"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52" name=""/>
        <p:cNvGrpSpPr/>
        <p:nvPr/>
      </p:nvGrpSpPr>
      <p:grpSpPr>
        <a:xfrm>
          <a:off x="0" y="0"/>
          <a:ext cx="0" cy="0"/>
          <a:chOff x="0" y="0"/>
          <a:chExt cx="0" cy="0"/>
        </a:xfrm>
      </p:grpSpPr>
      <p:sp>
        <p:nvSpPr>
          <p:cNvPr id="1048878"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879"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880"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881"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882"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883"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884"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885"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40" r:id="rId1"/>
    <p:sldLayoutId id="2147483941" r:id="rId2"/>
    <p:sldLayoutId id="2147483942" r:id="rId3"/>
    <p:sldLayoutId id="2147483943"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61" name=""/>
        <p:cNvGrpSpPr/>
        <p:nvPr/>
      </p:nvGrpSpPr>
      <p:grpSpPr>
        <a:xfrm>
          <a:off x="0" y="0"/>
          <a:ext cx="0" cy="0"/>
          <a:chOff x="0" y="0"/>
          <a:chExt cx="0" cy="0"/>
        </a:xfrm>
      </p:grpSpPr>
      <p:sp>
        <p:nvSpPr>
          <p:cNvPr id="1048906"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907"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908"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909"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910"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911"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912"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913"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44" r:id="rId1"/>
    <p:sldLayoutId id="2147483945" r:id="rId2"/>
    <p:sldLayoutId id="2147483946" r:id="rId3"/>
    <p:sldLayoutId id="2147483947"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xmlns:r="http://schemas.openxmlformats.org/officeDocument/2006/relationships" r:embed="rId12"/>
          <a:stretch>
            <a:fillRect/>
          </a:stretch>
        </a:blipFill>
        <a:effectLst/>
      </p:bgPr>
    </p:bg>
    <p:spTree>
      <p:nvGrpSpPr>
        <p:cNvPr id="76" name=""/>
        <p:cNvGrpSpPr/>
        <p:nvPr/>
      </p:nvGrpSpPr>
      <p:grpSpPr>
        <a:xfrm>
          <a:off x="0" y="0"/>
          <a:ext cx="0" cy="0"/>
          <a:chOff x="0" y="0"/>
          <a:chExt cx="0" cy="0"/>
        </a:xfrm>
      </p:grpSpPr>
      <p:sp>
        <p:nvSpPr>
          <p:cNvPr id="1048641" name="Rectangle 9"/>
          <p:cNvSpPr/>
          <p:nvPr/>
        </p:nvSpPr>
        <p:spPr>
          <a:xfrm>
            <a:off x="0" y="0"/>
            <a:ext cx="12188825" cy="6858000"/>
          </a:xfrm>
          <a:prstGeom prst="rect"/>
          <a:ln>
            <a:noFill/>
          </a:ln>
        </p:spPr>
        <p:style>
          <a:lnRef idx="2">
            <a:schemeClr val="accent1">
              <a:shade val="50000"/>
            </a:schemeClr>
          </a:lnRef>
          <a:fillRef idx="1003">
            <a:schemeClr val="dk1"/>
          </a:fillRef>
          <a:effectRef idx="0">
            <a:schemeClr val="accent1"/>
          </a:effectRef>
          <a:fontRef idx="minor">
            <a:schemeClr val="lt1"/>
          </a:fontRef>
        </p:style>
        <p:txBody>
          <a:bodyPr anchor="ctr" rtlCol="0"/>
          <a:p>
            <a:pPr algn="ctr"/>
            <a:endParaRPr sz="2400"/>
          </a:p>
        </p:txBody>
      </p:sp>
      <p:sp>
        <p:nvSpPr>
          <p:cNvPr id="1048642" name="Rounded Rectangle 7"/>
          <p:cNvSpPr/>
          <p:nvPr/>
        </p:nvSpPr>
        <p:spPr>
          <a:xfrm>
            <a:off x="304721" y="301752"/>
            <a:ext cx="11579384" cy="6254496"/>
          </a:xfrm>
          <a:prstGeom prst="roundRect">
            <a:avLst>
              <a:gd name="adj" fmla="val 2341"/>
            </a:avLst>
          </a:prstGeom>
          <a:solidFill>
            <a:srgbClr val="FFFFFF"/>
          </a:solidFill>
          <a:ln>
            <a:noFill/>
          </a:ln>
          <a:effectLst>
            <a:innerShdw blurRad="508000">
              <a:srgbClr val="FFD14B">
                <a:alpha val="69804"/>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bIns="60949" lIns="121899" rIns="121899" rtlCol="0" tIns="60949"/>
          <a:p>
            <a:pPr algn="ctr"/>
            <a:r>
              <a:t/>
            </a:r>
          </a:p>
        </p:txBody>
      </p:sp>
      <p:sp>
        <p:nvSpPr>
          <p:cNvPr id="1048643" name="Title Placeholder 1"/>
          <p:cNvSpPr>
            <a:spLocks noGrp="1"/>
          </p:cNvSpPr>
          <p:nvPr>
            <p:ph type="title"/>
          </p:nvPr>
        </p:nvSpPr>
        <p:spPr>
          <a:xfrm>
            <a:off x="1218883" y="431800"/>
            <a:ext cx="9751060" cy="1168400"/>
          </a:xfrm>
          <a:prstGeom prst="rect"/>
        </p:spPr>
        <p:txBody>
          <a:bodyPr anchor="b" bIns="45720" lIns="91440" rIns="91440" rtlCol="0" tIns="45720" vert="horz">
            <a:normAutofit/>
          </a:bodyPr>
          <a:p>
            <a:r>
              <a:rPr lang="en-US"/>
              <a:t>Click to edit Master title style</a:t>
            </a:r>
          </a:p>
        </p:txBody>
      </p:sp>
      <p:sp>
        <p:nvSpPr>
          <p:cNvPr id="1048644" name="Text Placeholder 2"/>
          <p:cNvSpPr>
            <a:spLocks noGrp="1"/>
          </p:cNvSpPr>
          <p:nvPr>
            <p:ph type="body" idx="1"/>
          </p:nvPr>
        </p:nvSpPr>
        <p:spPr>
          <a:xfrm>
            <a:off x="1218883" y="1803400"/>
            <a:ext cx="9751060" cy="4267200"/>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45" name="Footer Placeholder 4"/>
          <p:cNvSpPr>
            <a:spLocks noGrp="1"/>
          </p:cNvSpPr>
          <p:nvPr>
            <p:ph type="ftr" sz="quarter" idx="3"/>
          </p:nvPr>
        </p:nvSpPr>
        <p:spPr>
          <a:xfrm>
            <a:off x="1218882" y="6172200"/>
            <a:ext cx="7414870" cy="304800"/>
          </a:xfrm>
          <a:prstGeom prst="rect"/>
        </p:spPr>
        <p:txBody>
          <a:bodyPr anchor="ctr" bIns="45720" lIns="91440" rIns="91440" rtlCol="0" tIns="45720" vert="horz"/>
          <a:lstStyle>
            <a:lvl1pPr algn="l">
              <a:defRPr sz="1100">
                <a:solidFill>
                  <a:schemeClr val="tx1"/>
                </a:solidFill>
              </a:defRPr>
            </a:lvl1pPr>
          </a:lstStyle>
          <a:p>
            <a:r>
              <a:t/>
            </a:r>
          </a:p>
        </p:txBody>
      </p:sp>
      <p:sp>
        <p:nvSpPr>
          <p:cNvPr id="1048646" name="Date Placeholder 3"/>
          <p:cNvSpPr>
            <a:spLocks noGrp="1"/>
          </p:cNvSpPr>
          <p:nvPr>
            <p:ph type="dt" sz="half" idx="2"/>
          </p:nvPr>
        </p:nvSpPr>
        <p:spPr>
          <a:xfrm>
            <a:off x="8836898" y="6172200"/>
            <a:ext cx="1218883" cy="304800"/>
          </a:xfrm>
          <a:prstGeom prst="rect"/>
        </p:spPr>
        <p:txBody>
          <a:bodyPr anchor="ctr" bIns="45720" lIns="91440" rIns="91440" rtlCol="0" tIns="45720" vert="horz"/>
          <a:lstStyle>
            <a:lvl1pPr algn="r">
              <a:defRPr sz="1100">
                <a:solidFill>
                  <a:schemeClr val="tx1"/>
                </a:solidFill>
              </a:defRPr>
            </a:lvl1pPr>
          </a:lstStyle>
          <a:p>
            <a:fld id="{8E36636D-D922-432D-A958-524484B5923D}" type="datetimeFigureOut">
              <a:rPr lang="en-US"/>
              <a:t>4/18/2023</a:t>
            </a:fld>
            <a:endParaRPr lang="en-US"/>
          </a:p>
        </p:txBody>
      </p:sp>
      <p:sp>
        <p:nvSpPr>
          <p:cNvPr id="1048647" name="Slide Number Placeholder 5"/>
          <p:cNvSpPr>
            <a:spLocks noGrp="1"/>
          </p:cNvSpPr>
          <p:nvPr>
            <p:ph type="sldNum" sz="quarter" idx="4"/>
          </p:nvPr>
        </p:nvSpPr>
        <p:spPr>
          <a:xfrm>
            <a:off x="10258928" y="6172200"/>
            <a:ext cx="711015" cy="304800"/>
          </a:xfrm>
          <a:prstGeom prst="rect"/>
        </p:spPr>
        <p:txBody>
          <a:bodyPr anchor="ctr" bIns="45720" lIns="91440" rIns="91440" rtlCol="0" tIns="45720" vert="horz"/>
          <a:lstStyle>
            <a:lvl1pPr algn="r">
              <a:defRPr sz="1100">
                <a:solidFill>
                  <a:schemeClr val="tx1"/>
                </a:solidFill>
              </a:defRPr>
            </a:lvl1pPr>
          </a:lstStyle>
          <a:p>
            <a:fld id="{DF28FB93-0A08-4E7D-8E63-9EFA29F1E093}" type="slidenum">
              <a:t>‹#›</a:t>
            </a:fld>
          </a:p>
        </p:txBody>
      </p:sp>
    </p:spTree>
  </p:cSld>
  <p:clrMap accent1="accent1" accent2="accent2" accent3="accent3" accent4="accent4" accent5="accent5" accent6="accent6" bg1="lt1" bg2="lt2" tx1="dk1" tx2="dk2"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Lst>
  <mc:AlternateContent xmlns:mc="http://schemas.openxmlformats.org/markup-compatibility/2006">
    <mc:Choice xmlns:p14="http://schemas.microsoft.com/office/powerpoint/2010/main" Requires="p14">
      <p:transition xmlns:p14="http://schemas.microsoft.com/office/powerpoint/2010/main" spd="med" p14:dur="700">
        <p:fade/>
      </p:transition>
    </mc:Choice>
    <mc:Fallback>
      <p:transition spd="slow">
        <p:fade/>
      </p:transition>
    </mc:Fallback>
  </mc:AlternateContent>
  <p:txStyles>
    <p:titleStyle>
      <a:lvl1pPr algn="l" defTabSz="914400" eaLnBrk="1" hangingPunct="1" latinLnBrk="0" rtl="0">
        <a:spcBef>
          <a:spcPct val="0"/>
        </a:spcBef>
        <a:buNone/>
        <a:defRPr sz="3200" kern="1200">
          <a:solidFill>
            <a:schemeClr val="tx1"/>
          </a:solidFill>
          <a:latin typeface="+mj-lt"/>
          <a:ea typeface="+mj-ea"/>
          <a:cs typeface="+mj-cs"/>
        </a:defRPr>
      </a:lvl1pPr>
    </p:titleStyle>
    <p:bodyStyle>
      <a:lvl1pPr algn="l" defTabSz="914400" eaLnBrk="1" hangingPunct="1" indent="-246888" latinLnBrk="0" marL="246888" rtl="0">
        <a:lnSpc>
          <a:spcPct val="90000"/>
        </a:lnSpc>
        <a:spcBef>
          <a:spcPts val="1800"/>
        </a:spcBef>
        <a:buClr>
          <a:schemeClr val="tx1"/>
        </a:buClr>
        <a:buFont typeface="Arial" pitchFamily="34" charset="0"/>
        <a:buChar char="•"/>
        <a:defRPr sz="2400" kern="1200">
          <a:solidFill>
            <a:schemeClr val="tx1"/>
          </a:solidFill>
          <a:latin typeface="+mn-lt"/>
          <a:ea typeface="+mn-ea"/>
          <a:cs typeface="+mn-cs"/>
        </a:defRPr>
      </a:lvl1pPr>
      <a:lvl2pPr algn="l" defTabSz="914400" eaLnBrk="1" hangingPunct="1" indent="-246888" latinLnBrk="0" marL="548640" rtl="0">
        <a:lnSpc>
          <a:spcPct val="90000"/>
        </a:lnSpc>
        <a:spcBef>
          <a:spcPts val="800"/>
        </a:spcBef>
        <a:buClr>
          <a:schemeClr val="tx1"/>
        </a:buClr>
        <a:buFont typeface="Arial" pitchFamily="34" charset="0"/>
        <a:buChar char="•"/>
        <a:defRPr sz="2000" kern="1200">
          <a:solidFill>
            <a:schemeClr val="tx1"/>
          </a:solidFill>
          <a:latin typeface="+mn-lt"/>
          <a:ea typeface="+mn-ea"/>
          <a:cs typeface="+mn-cs"/>
        </a:defRPr>
      </a:lvl2pPr>
      <a:lvl3pPr algn="l" defTabSz="914400" eaLnBrk="1" hangingPunct="1" indent="-246888" latinLnBrk="0" marL="850392" rtl="0">
        <a:lnSpc>
          <a:spcPct val="90000"/>
        </a:lnSpc>
        <a:spcBef>
          <a:spcPts val="800"/>
        </a:spcBef>
        <a:buClr>
          <a:schemeClr val="tx1"/>
        </a:buClr>
        <a:buFont typeface="Arial" pitchFamily="34" charset="0"/>
        <a:buChar char="•"/>
        <a:defRPr sz="1800" kern="1200">
          <a:solidFill>
            <a:schemeClr val="tx1"/>
          </a:solidFill>
          <a:latin typeface="+mn-lt"/>
          <a:ea typeface="+mn-ea"/>
          <a:cs typeface="+mn-cs"/>
        </a:defRPr>
      </a:lvl3pPr>
      <a:lvl4pPr algn="l" defTabSz="914400" eaLnBrk="1" hangingPunct="1" indent="-246888" latinLnBrk="0" marL="1152144" rtl="0">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4pPr>
      <a:lvl5pPr algn="l" defTabSz="914400" eaLnBrk="1" hangingPunct="1" indent="-246888" latinLnBrk="0" marL="1453896" rtl="0">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5pPr>
      <a:lvl6pPr algn="l" defTabSz="914400" eaLnBrk="1" hangingPunct="1" indent="-246888" latinLnBrk="0" marL="1755648"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6pPr>
      <a:lvl7pPr algn="l" defTabSz="914400" eaLnBrk="1" hangingPunct="1" indent="-246888" latinLnBrk="0" marL="2057400"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7pPr>
      <a:lvl8pPr algn="l" defTabSz="914400" eaLnBrk="1" hangingPunct="1" indent="-246888" latinLnBrk="0" marL="2359152"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8pPr>
      <a:lvl9pPr algn="l" defTabSz="914400" eaLnBrk="1" hangingPunct="1" indent="-246888" latinLnBrk="0" marL="2660904" rtl="0">
        <a:lnSpc>
          <a:spcPct val="90000"/>
        </a:lnSpc>
        <a:spcBef>
          <a:spcPts val="800"/>
        </a:spcBef>
        <a:buClr>
          <a:schemeClr val="tx1"/>
        </a:buClr>
        <a:buFont typeface="Arial" pitchFamily="34" charset="0"/>
        <a:buChar char="•"/>
        <a:defRPr baseline="0" sz="1600" kern="1200">
          <a:solidFill>
            <a:schemeClr val="tx1"/>
          </a:solidFill>
          <a:latin typeface="+mn-lt"/>
          <a:ea typeface="+mn-ea"/>
          <a:cs typeface="+mn-cs"/>
        </a:defRPr>
      </a:lvl9pPr>
    </p:bodyStyle>
    <p:otherStyle>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43" name=""/>
        <p:cNvGrpSpPr/>
        <p:nvPr/>
      </p:nvGrpSpPr>
      <p:grpSpPr>
        <a:xfrm>
          <a:off x="0" y="0"/>
          <a:ext cx="0" cy="0"/>
          <a:chOff x="0" y="0"/>
          <a:chExt cx="0" cy="0"/>
        </a:xfrm>
      </p:grpSpPr>
      <p:sp>
        <p:nvSpPr>
          <p:cNvPr id="1048850"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851"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852"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853"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854"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855"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856"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857"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36" r:id="rId1"/>
    <p:sldLayoutId id="2147483937" r:id="rId2"/>
    <p:sldLayoutId id="2147483938" r:id="rId3"/>
    <p:sldLayoutId id="2147483939"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07" name=""/>
        <p:cNvGrpSpPr/>
        <p:nvPr/>
      </p:nvGrpSpPr>
      <p:grpSpPr>
        <a:xfrm>
          <a:off x="0" y="0"/>
          <a:ext cx="0" cy="0"/>
          <a:chOff x="0" y="0"/>
          <a:chExt cx="0" cy="0"/>
        </a:xfrm>
      </p:grpSpPr>
      <p:sp>
        <p:nvSpPr>
          <p:cNvPr id="1048722"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723"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724"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725"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726"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727"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728"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729"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28" r:id="rId1"/>
    <p:sldLayoutId id="2147483929" r:id="rId2"/>
    <p:sldLayoutId id="2147483930" r:id="rId3"/>
    <p:sldLayoutId id="2147483931"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16" name=""/>
        <p:cNvGrpSpPr/>
        <p:nvPr/>
      </p:nvGrpSpPr>
      <p:grpSpPr>
        <a:xfrm>
          <a:off x="0" y="0"/>
          <a:ext cx="0" cy="0"/>
          <a:chOff x="0" y="0"/>
          <a:chExt cx="0" cy="0"/>
        </a:xfrm>
      </p:grpSpPr>
      <p:sp>
        <p:nvSpPr>
          <p:cNvPr id="1048750"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751"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752"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753"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754"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755"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756"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757"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932" r:id="rId1"/>
    <p:sldLayoutId id="2147483933" r:id="rId2"/>
    <p:sldLayoutId id="2147483934" r:id="rId3"/>
    <p:sldLayoutId id="2147483935"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30" name=""/>
        <p:cNvGrpSpPr/>
        <p:nvPr/>
      </p:nvGrpSpPr>
      <p:grpSpPr>
        <a:xfrm>
          <a:off x="0" y="0"/>
          <a:ext cx="0" cy="0"/>
          <a:chOff x="0" y="0"/>
          <a:chExt cx="0" cy="0"/>
        </a:xfrm>
      </p:grpSpPr>
      <p:sp>
        <p:nvSpPr>
          <p:cNvPr id="1048576" name="Straight Connector 6"/>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577" name="Text Placeholder 7"/>
          <p:cNvSpPr>
            <a:spLocks noGrp="1"/>
          </p:cNvSpPr>
          <p:nvPr>
            <p:ph type="body" idx="1"/>
          </p:nvPr>
        </p:nvSpPr>
        <p:spPr>
          <a:xfrm>
            <a:off x="406294" y="1554163"/>
            <a:ext cx="11579384" cy="4525963"/>
          </a:xfrm>
          <a:prstGeom prst="rect"/>
        </p:spPr>
        <p:txBody>
          <a:bodyPr vert="horz">
            <a:normAutofit/>
          </a:bodyPr>
          <a:p>
            <a:pPr eaLnBrk="1" hangingPunct="1" latinLnBrk="0" lvl="0"/>
            <a:r>
              <a:rPr kumimoji="0" lang="en-US"/>
              <a:t>Click to edit Master text styles</a:t>
            </a:r>
          </a:p>
          <a:p>
            <a:pPr eaLnBrk="1" hangingPunct="1" latinLnBrk="0" lvl="1"/>
            <a:r>
              <a:rPr kumimoji="0" lang="en-US"/>
              <a:t>Second level</a:t>
            </a:r>
          </a:p>
          <a:p>
            <a:pPr eaLnBrk="1" hangingPunct="1" latinLnBrk="0" lvl="2"/>
            <a:r>
              <a:rPr kumimoji="0" lang="en-US"/>
              <a:t>Third level</a:t>
            </a:r>
          </a:p>
          <a:p>
            <a:pPr eaLnBrk="1" hangingPunct="1" latinLnBrk="0" lvl="3"/>
            <a:r>
              <a:rPr kumimoji="0" lang="en-US"/>
              <a:t>Fourth level</a:t>
            </a:r>
          </a:p>
          <a:p>
            <a:pPr eaLnBrk="1" hangingPunct="1" latinLnBrk="0" lvl="4"/>
            <a:r>
              <a:rPr kumimoji="0" lang="en-US"/>
              <a:t>Fifth level</a:t>
            </a:r>
          </a:p>
        </p:txBody>
      </p:sp>
      <p:sp>
        <p:nvSpPr>
          <p:cNvPr id="1048578" name="Date Placeholder 10"/>
          <p:cNvSpPr>
            <a:spLocks noGrp="1"/>
          </p:cNvSpPr>
          <p:nvPr>
            <p:ph type="dt" sz="half" idx="2"/>
          </p:nvPr>
        </p:nvSpPr>
        <p:spPr>
          <a:xfrm>
            <a:off x="8633751" y="76201"/>
            <a:ext cx="3351927" cy="288925"/>
          </a:xfrm>
          <a:prstGeom prst="rect"/>
        </p:spPr>
        <p:txBody>
          <a:bodyPr vert="horz"/>
          <a:lstStyle>
            <a:lvl1pPr algn="l" eaLnBrk="1" hangingPunct="1" latinLnBrk="0">
              <a:defRPr sz="1200" kumimoji="0">
                <a:solidFill>
                  <a:schemeClr val="accent1">
                    <a:shade val="75000"/>
                  </a:schemeClr>
                </a:solidFill>
              </a:defRPr>
            </a:lvl1pPr>
          </a:lstStyle>
          <a:p>
            <a:fld id="{1D8BD707-D9CF-40AE-B4C6-C98DA3205C09}" type="datetimeFigureOut">
              <a:rPr lang="en-US" smtClean="0"/>
              <a:t>4/18/2023</a:t>
            </a:fld>
            <a:endParaRPr lang="en-US"/>
          </a:p>
        </p:txBody>
      </p:sp>
      <p:sp>
        <p:nvSpPr>
          <p:cNvPr id="1048579" name="Footer Placeholder 27"/>
          <p:cNvSpPr>
            <a:spLocks noGrp="1"/>
          </p:cNvSpPr>
          <p:nvPr>
            <p:ph type="ftr" sz="quarter" idx="3"/>
          </p:nvPr>
        </p:nvSpPr>
        <p:spPr>
          <a:xfrm>
            <a:off x="4164515" y="76201"/>
            <a:ext cx="4469236" cy="288925"/>
          </a:xfrm>
          <a:prstGeom prst="rect"/>
        </p:spPr>
        <p:txBody>
          <a:bodyPr vert="horz"/>
          <a:lstStyle>
            <a:lvl1pPr algn="r" eaLnBrk="1" hangingPunct="1" latinLnBrk="0">
              <a:defRPr sz="1200" kumimoji="0">
                <a:solidFill>
                  <a:schemeClr val="accent1">
                    <a:shade val="75000"/>
                  </a:schemeClr>
                </a:solidFill>
              </a:defRPr>
            </a:lvl1pPr>
          </a:lstStyle>
          <a:p>
            <a:endParaRPr lang="en-US"/>
          </a:p>
        </p:txBody>
      </p:sp>
      <p:sp>
        <p:nvSpPr>
          <p:cNvPr id="1048580" name="Slide Number Placeholder 4"/>
          <p:cNvSpPr>
            <a:spLocks noGrp="1"/>
          </p:cNvSpPr>
          <p:nvPr>
            <p:ph type="sldNum" sz="quarter" idx="4"/>
          </p:nvPr>
        </p:nvSpPr>
        <p:spPr>
          <a:xfrm>
            <a:off x="10969943" y="6477001"/>
            <a:ext cx="1015735" cy="244475"/>
          </a:xfrm>
          <a:prstGeom prst="rect"/>
        </p:spPr>
        <p:txBody>
          <a:bodyPr vert="horz"/>
          <a:lstStyle>
            <a:lvl1pPr algn="r" eaLnBrk="1" hangingPunct="1" latinLnBrk="0">
              <a:defRPr sz="1200" kumimoji="0">
                <a:solidFill>
                  <a:schemeClr val="accent1">
                    <a:shade val="75000"/>
                  </a:schemeClr>
                </a:solidFill>
              </a:defRPr>
            </a:lvl1pPr>
          </a:lstStyle>
          <a:p>
            <a:fld id="{B6F15528-21DE-4FAA-801E-634DDDAF4B2B}" type="slidenum">
              <a:rPr lang="en-US" smtClean="0"/>
              <a:t>‹#›</a:t>
            </a:fld>
            <a:endParaRPr lang="en-US"/>
          </a:p>
        </p:txBody>
      </p:sp>
      <p:sp>
        <p:nvSpPr>
          <p:cNvPr id="1048581" name="Title Placeholder 9"/>
          <p:cNvSpPr>
            <a:spLocks noGrp="1"/>
          </p:cNvSpPr>
          <p:nvPr>
            <p:ph type="title"/>
          </p:nvPr>
        </p:nvSpPr>
        <p:spPr>
          <a:xfrm>
            <a:off x="406294" y="457200"/>
            <a:ext cx="11579384" cy="838200"/>
          </a:xfrm>
          <a:prstGeom prst="rect"/>
        </p:spPr>
        <p:txBody>
          <a:bodyPr anchor="ctr" vert="horz">
            <a:normAutofit/>
          </a:bodyPr>
          <a:p>
            <a:r>
              <a:rPr kumimoji="0" lang="en-US"/>
              <a:t>Click to edit Master title style</a:t>
            </a:r>
          </a:p>
        </p:txBody>
      </p:sp>
      <p:sp>
        <p:nvSpPr>
          <p:cNvPr id="1048582" name="Straight Connector 8"/>
          <p:cNvSpPr>
            <a:spLocks noChangeShapeType="1"/>
          </p:cNvSpPr>
          <p:nvPr/>
        </p:nvSpPr>
        <p:spPr bwMode="auto">
          <a:xfrm>
            <a:off x="685621" y="1050899"/>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
        <p:nvSpPr>
          <p:cNvPr id="1048583" name="Straight Connector 11"/>
          <p:cNvSpPr>
            <a:spLocks noChangeShapeType="1"/>
          </p:cNvSpPr>
          <p:nvPr/>
        </p:nvSpPr>
        <p:spPr bwMode="auto">
          <a:xfrm>
            <a:off x="685621" y="1057987"/>
            <a:ext cx="11503204" cy="2381"/>
          </a:xfrm>
          <a:prstGeom prst="line"/>
          <a:noFill/>
          <a:ln w="9525" cap="flat" cmpd="sng" algn="ctr">
            <a:gradFill flip="none" rotWithShape="1">
              <a:gsLst>
                <a:gs pos="0">
                  <a:schemeClr val="accent1">
                    <a:alpha val="0"/>
                  </a:schemeClr>
                </a:gs>
                <a:gs pos="17000">
                  <a:schemeClr val="accent1"/>
                </a:gs>
                <a:gs pos="100000">
                  <a:schemeClr val="accent1"/>
                </a:gs>
              </a:gsLst>
              <a:lin ang="0" scaled="1"/>
            </a:gradFill>
            <a:prstDash val="solid"/>
            <a:round/>
            <a:headEnd type="none" w="med" len="med"/>
            <a:tailEnd type="none" w="med" len="med"/>
          </a:ln>
          <a:effectLst/>
        </p:spPr>
        <p:txBody>
          <a:bodyPr anchor="t" bIns="45720" compatLnSpc="1" lIns="91440" rIns="91440" tIns="45720" vert="horz" wrap="square"/>
          <a:p>
            <a:endParaRPr sz="1800" kumimoji="0" lang="en-US"/>
          </a:p>
        </p:txBody>
      </p:sp>
    </p:spTree>
  </p:cSld>
  <p:clrMap accent1="accent1" accent2="accent2" accent3="accent3" accent4="accent4" accent5="accent5" accent6="accent6" bg1="lt1" bg2="lt2" tx1="dk1" tx2="dk2" hlink="hlink" folHlink="folHlink"/>
  <p:sldLayoutIdLst>
    <p:sldLayoutId id="2147483898" r:id="rId1"/>
    <p:sldLayoutId id="2147483899" r:id="rId2"/>
    <p:sldLayoutId id="2147483900" r:id="rId3"/>
    <p:sldLayoutId id="2147483901" r:id="rId4"/>
  </p:sldLayoutIdLst>
  <p:txStyles>
    <p:titleStyle>
      <a:lvl1pPr algn="l" eaLnBrk="1" hangingPunct="1" latinLnBrk="0" rtl="0">
        <a:spcBef>
          <a:spcPct val="0"/>
        </a:spcBef>
        <a:buNone/>
        <a:defRPr baseline="0" cap="all" sz="3600" kern="1200" kumimoji="0">
          <a:solidFill>
            <a:schemeClr val="tx2"/>
          </a:solidFill>
          <a:effectLst>
            <a:reflection algn="bl" blurRad="12700" dir="5400000" endA="300" endPos="55000" rotWithShape="0" stA="48000" sy="-90000"/>
          </a:effectLst>
          <a:latin typeface="+mj-lt"/>
          <a:ea typeface="+mj-ea"/>
          <a:cs typeface="+mj-cs"/>
        </a:defRPr>
      </a:lvl1pPr>
    </p:titleStyle>
    <p:bodyStyle>
      <a:lvl1pPr algn="l" eaLnBrk="1" hangingPunct="1" indent="-342900" latinLnBrk="0" marL="342900" rtl="0">
        <a:spcBef>
          <a:spcPct val="20000"/>
        </a:spcBef>
        <a:buClr>
          <a:schemeClr val="accent1"/>
        </a:buClr>
        <a:buSzPct val="70000"/>
        <a:buFont typeface="Wingdings 2"/>
        <a:buChar char=""/>
        <a:defRPr sz="3200" kern="1200" kumimoji="0">
          <a:solidFill>
            <a:schemeClr val="tx2"/>
          </a:solidFill>
          <a:latin typeface="+mn-lt"/>
          <a:ea typeface="+mn-ea"/>
          <a:cs typeface="+mn-cs"/>
        </a:defRPr>
      </a:lvl1pPr>
      <a:lvl2pPr algn="l" eaLnBrk="1" hangingPunct="1" indent="-285750" latinLnBrk="0" marL="742950" rtl="0">
        <a:spcBef>
          <a:spcPct val="20000"/>
        </a:spcBef>
        <a:buClr>
          <a:schemeClr val="accent1"/>
        </a:buClr>
        <a:buSzPct val="70000"/>
        <a:buFont typeface="Wingdings 2"/>
        <a:buChar char=""/>
        <a:defRPr sz="2800" kern="1200" kumimoji="0">
          <a:solidFill>
            <a:schemeClr val="tx2"/>
          </a:solidFill>
          <a:latin typeface="+mn-lt"/>
          <a:ea typeface="+mn-ea"/>
          <a:cs typeface="+mn-cs"/>
        </a:defRPr>
      </a:lvl2pPr>
      <a:lvl3pPr algn="l" eaLnBrk="1" hangingPunct="1" indent="-228600" latinLnBrk="0" marL="1143000" rtl="0">
        <a:spcBef>
          <a:spcPct val="20000"/>
        </a:spcBef>
        <a:buClr>
          <a:schemeClr val="accent1"/>
        </a:buClr>
        <a:buSzPct val="70000"/>
        <a:buFont typeface="Wingdings 2"/>
        <a:buChar char=""/>
        <a:defRPr sz="2400" kern="1200" kumimoji="0">
          <a:solidFill>
            <a:schemeClr val="tx2"/>
          </a:solidFill>
          <a:latin typeface="+mn-lt"/>
          <a:ea typeface="+mn-ea"/>
          <a:cs typeface="+mn-cs"/>
        </a:defRPr>
      </a:lvl3pPr>
      <a:lvl4pPr algn="l" eaLnBrk="1" hangingPunct="1" indent="-228600" latinLnBrk="0" marL="1600200" rtl="0">
        <a:spcBef>
          <a:spcPct val="20000"/>
        </a:spcBef>
        <a:buClr>
          <a:schemeClr val="accent1"/>
        </a:buClr>
        <a:buSzPct val="70000"/>
        <a:buFont typeface="Wingdings 2"/>
        <a:buChar char=""/>
        <a:defRPr sz="2000" kern="1200" kumimoji="0">
          <a:solidFill>
            <a:schemeClr val="tx2"/>
          </a:solidFill>
          <a:latin typeface="+mn-lt"/>
          <a:ea typeface="+mn-ea"/>
          <a:cs typeface="+mn-cs"/>
        </a:defRPr>
      </a:lvl4pPr>
      <a:lvl5pPr algn="l" eaLnBrk="1" hangingPunct="1" indent="-228600" latinLnBrk="0" marL="2057400" rtl="0">
        <a:spcBef>
          <a:spcPct val="20000"/>
        </a:spcBef>
        <a:buClr>
          <a:schemeClr val="accent1"/>
        </a:buClr>
        <a:buSzPct val="60000"/>
        <a:buFont typeface="Wingdings 2"/>
        <a:buChar char=""/>
        <a:defRPr sz="1800" kern="1200" kumimoji="0">
          <a:solidFill>
            <a:schemeClr val="tx2"/>
          </a:solidFill>
          <a:latin typeface="+mn-lt"/>
          <a:ea typeface="+mn-ea"/>
          <a:cs typeface="+mn-cs"/>
        </a:defRPr>
      </a:lvl5pPr>
      <a:lvl6pPr algn="l" eaLnBrk="1" hangingPunct="1" indent="-228600" latinLnBrk="0" marL="2514600" rtl="0">
        <a:spcBef>
          <a:spcPct val="20000"/>
        </a:spcBef>
        <a:buClr>
          <a:schemeClr val="accent1"/>
        </a:buClr>
        <a:buSzPct val="60000"/>
        <a:buFont typeface="Wingdings 2"/>
        <a:buChar char=""/>
        <a:defRPr sz="1800" kern="1200" kumimoji="0">
          <a:solidFill>
            <a:schemeClr val="tx2"/>
          </a:solidFill>
          <a:latin typeface="+mn-lt"/>
          <a:ea typeface="+mn-ea"/>
          <a:cs typeface="+mn-cs"/>
        </a:defRPr>
      </a:lvl6pPr>
      <a:lvl7pPr algn="l" eaLnBrk="1" hangingPunct="1" indent="-228600" latinLnBrk="0" marL="2971800" rtl="0">
        <a:spcBef>
          <a:spcPct val="20000"/>
        </a:spcBef>
        <a:buClr>
          <a:schemeClr val="accent1"/>
        </a:buClr>
        <a:buSzPct val="60000"/>
        <a:buFont typeface="Wingdings 2"/>
        <a:buChar char=""/>
        <a:defRPr sz="1600" kern="1200" kumimoji="0">
          <a:solidFill>
            <a:schemeClr val="tx2"/>
          </a:solidFill>
          <a:latin typeface="+mn-lt"/>
          <a:ea typeface="+mn-ea"/>
          <a:cs typeface="+mn-cs"/>
        </a:defRPr>
      </a:lvl7pPr>
      <a:lvl8pPr algn="l" eaLnBrk="1" hangingPunct="1" indent="-228600" latinLnBrk="0" marL="3429000" rtl="0">
        <a:spcBef>
          <a:spcPct val="20000"/>
        </a:spcBef>
        <a:buClr>
          <a:schemeClr val="accent1"/>
        </a:buClr>
        <a:buSzPct val="60000"/>
        <a:buFont typeface="Wingdings 2"/>
        <a:buChar char=""/>
        <a:defRPr baseline="0" sz="1600" kern="1200" kumimoji="0">
          <a:solidFill>
            <a:schemeClr val="tx2"/>
          </a:solidFill>
          <a:latin typeface="+mn-lt"/>
          <a:ea typeface="+mn-ea"/>
          <a:cs typeface="+mn-cs"/>
        </a:defRPr>
      </a:lvl8pPr>
      <a:lvl9pPr algn="l" eaLnBrk="1" hangingPunct="1" indent="-228600" latinLnBrk="0" marL="3886200" rtl="0">
        <a:spcBef>
          <a:spcPct val="20000"/>
        </a:spcBef>
        <a:buClr>
          <a:schemeClr val="accent1"/>
        </a:buClr>
        <a:buSzPct val="60000"/>
        <a:buFont typeface="Wingdings 2"/>
        <a:buChar char=""/>
        <a:defRPr baseline="0" sz="1400" kern="1200" kumimoji="0">
          <a:solidFill>
            <a:schemeClr val="tx2"/>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9.jpeg"/><Relationship Id="rId2"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21.jpeg"/><Relationship Id="rId3" Type="http://schemas.openxmlformats.org/officeDocument/2006/relationships/image" Target="../media/image22.jpeg"/><Relationship Id="rId4"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2.jpeg"/><Relationship Id="rId5"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image" Target="../media/image26.jpeg"/><Relationship Id="rId2" Type="http://schemas.openxmlformats.org/officeDocument/2006/relationships/image" Target="../media/image27.jpeg"/><Relationship Id="rId3" Type="http://schemas.openxmlformats.org/officeDocument/2006/relationships/image" Target="../media/image28.jpeg"/><Relationship Id="rId4" Type="http://schemas.openxmlformats.org/officeDocument/2006/relationships/image" Target="../media/image29.jpeg"/><Relationship Id="rId5" Type="http://schemas.openxmlformats.org/officeDocument/2006/relationships/image" Target="../media/image30.jpeg"/><Relationship Id="rId6" Type="http://schemas.openxmlformats.org/officeDocument/2006/relationships/image" Target="../media/image31.jpeg"/><Relationship Id="rId7"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image" Target="../media/image33.jpeg"/><Relationship Id="rId3" Type="http://schemas.openxmlformats.org/officeDocument/2006/relationships/image" Target="../media/image34.jpeg"/><Relationship Id="rId4" Type="http://schemas.openxmlformats.org/officeDocument/2006/relationships/image" Target="../media/image35.jpeg"/><Relationship Id="rId5" Type="http://schemas.openxmlformats.org/officeDocument/2006/relationships/image" Target="../media/image36.jpeg"/><Relationship Id="rId6"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image" Target="../media/image37.jpeg"/><Relationship Id="rId2"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image" Target="../media/image38.jpeg"/><Relationship Id="rId2"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image" Target="../media/image39.jpeg"/><Relationship Id="rId2"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image" Target="../media/image40.jpeg"/><Relationship Id="rId2"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image" Target="../media/image42.jpeg"/><Relationship Id="rId2"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image" Target="../media/image43.jpeg"/><Relationship Id="rId2"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image" Target="../media/image44.jpeg"/><Relationship Id="rId2"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image" Target="../media/image45.jpeg"/><Relationship Id="rId2"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pic>
        <p:nvPicPr>
          <p:cNvPr id="2097154" name=""/>
          <p:cNvPicPr>
            <a:picLocks/>
          </p:cNvPicPr>
          <p:nvPr/>
        </p:nvPicPr>
        <p:blipFill>
          <a:blip xmlns:r="http://schemas.openxmlformats.org/officeDocument/2006/relationships" r:embed="rId1"/>
          <a:stretch>
            <a:fillRect/>
          </a:stretch>
        </p:blipFill>
        <p:spPr>
          <a:xfrm rot="0">
            <a:off x="320629" y="115074"/>
            <a:ext cx="11903331" cy="6748053"/>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sp>
        <p:nvSpPr>
          <p:cNvPr id="1048613" name="Title 1"/>
          <p:cNvSpPr>
            <a:spLocks noGrp="1"/>
          </p:cNvSpPr>
          <p:nvPr>
            <p:ph type="title"/>
          </p:nvPr>
        </p:nvSpPr>
        <p:spPr/>
        <p:txBody>
          <a:bodyPr/>
          <a:p>
            <a:endParaRPr lang="en-IN"/>
          </a:p>
        </p:txBody>
      </p:sp>
      <p:sp>
        <p:nvSpPr>
          <p:cNvPr id="1048614" name="Content Placeholder 3"/>
          <p:cNvSpPr>
            <a:spLocks noGrp="1"/>
          </p:cNvSpPr>
          <p:nvPr>
            <p:ph sz="half" idx="2"/>
          </p:nvPr>
        </p:nvSpPr>
        <p:spPr/>
        <p:txBody>
          <a:bodyPr/>
          <a:p>
            <a:endParaRPr lang="en-IN"/>
          </a:p>
        </p:txBody>
      </p:sp>
      <p:pic>
        <p:nvPicPr>
          <p:cNvPr id="2097155" name="Content Placeholder 4" descr="http://4.bp.blogspot.com/-1R6-yU4SCto/UKelrBkwGOI/AAAAAAAAEFw/ffIHqnfsZYc/s1600/a5.jpg"/>
          <p:cNvPicPr>
            <a:picLocks noChangeAspect="1" noGrp="1" noChangeArrowheads="1"/>
          </p:cNvPicPr>
          <p:nvPr>
            <p:ph sz="half" idx="1"/>
          </p:nvPr>
        </p:nvPicPr>
        <p:blipFill>
          <a:blip xmlns:r="http://schemas.openxmlformats.org/officeDocument/2006/relationships" r:embed="rId1" cstate="print"/>
          <a:srcRect/>
          <a:stretch>
            <a:fillRect/>
          </a:stretch>
        </p:blipFill>
        <p:spPr bwMode="auto">
          <a:xfrm>
            <a:off x="1522412" y="0"/>
            <a:ext cx="9144000" cy="6858000"/>
          </a:xfrm>
          <a:prstGeom prst="rect"/>
          <a:noFill/>
        </p:spPr>
      </p:pic>
      <p:sp>
        <p:nvSpPr>
          <p:cNvPr id="1048615" name="TextBox 5"/>
          <p:cNvSpPr txBox="1"/>
          <p:nvPr/>
        </p:nvSpPr>
        <p:spPr>
          <a:xfrm>
            <a:off x="7237412" y="3733801"/>
            <a:ext cx="3276600" cy="954107"/>
          </a:xfrm>
          <a:prstGeom prst="rect"/>
          <a:solidFill>
            <a:srgbClr val="FFC000"/>
          </a:solidFill>
        </p:spPr>
        <p:txBody>
          <a:bodyPr rtlCol="0" wrap="square">
            <a:spAutoFit/>
          </a:bodyPr>
          <a:p>
            <a:pPr algn="ctr"/>
            <a:r>
              <a:rPr b="1" dirty="0" sz="2800" lang="en-US">
                <a:solidFill>
                  <a:prstClr val="black"/>
                </a:solidFill>
                <a:latin typeface="Franklin Gothic Book"/>
              </a:rPr>
              <a:t>Lord we bless you  for our State</a:t>
            </a:r>
            <a:endParaRPr b="1" dirty="0" sz="2800" lang="en-IN">
              <a:solidFill>
                <a:prstClr val="black"/>
              </a:solidFill>
              <a:latin typeface="Franklin Gothic Book"/>
            </a:endParaRPr>
          </a:p>
        </p:txBody>
      </p:sp>
      <p:pic>
        <p:nvPicPr>
          <p:cNvPr id="2097156" name="Picture 2" descr="C:\Users\Admin\Desktop\Pictures\Court Rooms\(440) WhatsApp_files\Namaste.jpg"/>
          <p:cNvPicPr>
            <a:picLocks noChangeAspect="1" noChangeArrowheads="1"/>
          </p:cNvPicPr>
          <p:nvPr/>
        </p:nvPicPr>
        <p:blipFill>
          <a:blip xmlns:r="http://schemas.openxmlformats.org/officeDocument/2006/relationships" r:embed="rId2" cstate="print">
            <a:duotone>
              <a:prstClr val="black"/>
              <a:schemeClr val="accent1">
                <a:tint val="45000"/>
                <a:satMod val="400000"/>
              </a:schemeClr>
            </a:duotone>
          </a:blip>
          <a:srcRect/>
          <a:stretch>
            <a:fillRect/>
          </a:stretch>
        </p:blipFill>
        <p:spPr bwMode="auto">
          <a:xfrm>
            <a:off x="9142412" y="2438400"/>
            <a:ext cx="914400" cy="1257300"/>
          </a:xfrm>
          <a:prstGeom prst="rect"/>
          <a:noFill/>
        </p:spPr>
      </p:pic>
      <p:pic>
        <p:nvPicPr>
          <p:cNvPr id="2097157" name="Picture 2097157"/>
          <p:cNvPicPr>
            <a:picLocks/>
          </p:cNvPicPr>
          <p:nvPr/>
        </p:nvPicPr>
        <p:blipFill>
          <a:blip xmlns:r="http://schemas.openxmlformats.org/officeDocument/2006/relationships" r:embed="rId3"/>
          <a:stretch>
            <a:fillRect/>
          </a:stretch>
        </p:blipFill>
        <p:spPr>
          <a:xfrm>
            <a:off x="411378" y="-559877"/>
            <a:ext cx="9690265" cy="7977754"/>
          </a:xfrm>
          <a:prstGeom prst="rec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sp>
        <p:nvSpPr>
          <p:cNvPr id="1048621" name="Title 1"/>
          <p:cNvSpPr>
            <a:spLocks noGrp="1"/>
          </p:cNvSpPr>
          <p:nvPr>
            <p:ph type="title"/>
          </p:nvPr>
        </p:nvSpPr>
        <p:spPr>
          <a:xfrm>
            <a:off x="1522412" y="1"/>
            <a:ext cx="9144000" cy="1414228"/>
          </a:xfrm>
          <a:solidFill>
            <a:srgbClr val="00FFFF"/>
          </a:solidFill>
        </p:spPr>
        <p:txBody>
          <a:bodyPr anchor="ctr" bIns="41473" lIns="82945" rIns="82945" tIns="41473" vert="horz">
            <a:normAutofit/>
          </a:bodyPr>
          <a:p>
            <a:pPr algn="ctr"/>
            <a:r>
              <a:rPr b="1" dirty="0" lang="en-US"/>
              <a:t>We Bless you O Lord!</a:t>
            </a:r>
            <a:br>
              <a:rPr b="1" dirty="0" lang="en-US"/>
            </a:br>
            <a:r>
              <a:rPr b="1" dirty="0" lang="en-US"/>
              <a:t>For this wonderful </a:t>
            </a:r>
            <a:r>
              <a:rPr b="1" dirty="0" lang="en-US" smtClean="0"/>
              <a:t>Land of GUjRAT &amp;</a:t>
            </a:r>
            <a:r>
              <a:rPr b="1" dirty="0" lang="en-US"/>
              <a:t>that is within  </a:t>
            </a:r>
            <a:endParaRPr b="1" dirty="0" lang="en-IN"/>
          </a:p>
        </p:txBody>
      </p:sp>
      <p:sp>
        <p:nvSpPr>
          <p:cNvPr id="1048622" name="Oval 3"/>
          <p:cNvSpPr>
            <a:spLocks noChangeArrowheads="1"/>
          </p:cNvSpPr>
          <p:nvPr/>
        </p:nvSpPr>
        <p:spPr bwMode="auto">
          <a:xfrm>
            <a:off x="1522412" y="2056536"/>
            <a:ext cx="9144000" cy="3920092"/>
          </a:xfrm>
          <a:prstGeom prst="ellipse"/>
          <a:solidFill>
            <a:srgbClr val="00B8FF"/>
          </a:solidFill>
          <a:ln w="9525" algn="ctr">
            <a:solidFill>
              <a:schemeClr val="bg1"/>
            </a:solidFill>
            <a:round/>
            <a:headEnd/>
            <a:tailEnd/>
          </a:ln>
        </p:spPr>
        <p:txBody>
          <a:bodyPr bIns="41473" lIns="82945" rIns="82945" tIns="41473"/>
          <a:p>
            <a:pPr algn="ctr"/>
            <a:endParaRPr b="1" dirty="0" sz="2900" i="1" lang="en-IN">
              <a:solidFill>
                <a:prstClr val="black"/>
              </a:solidFill>
              <a:latin typeface="Arial Narrow" pitchFamily="34" charset="0"/>
            </a:endParaRPr>
          </a:p>
          <a:p>
            <a:pPr algn="ctr"/>
            <a:r>
              <a:rPr b="1" dirty="0" sz="2900" i="1" lang="en-IN" err="1">
                <a:solidFill>
                  <a:prstClr val="black"/>
                </a:solidFill>
                <a:latin typeface="Arial Narrow" pitchFamily="34" charset="0"/>
              </a:rPr>
              <a:t>Deu</a:t>
            </a:r>
            <a:r>
              <a:rPr b="1" dirty="0" sz="2900" i="1" lang="en-IN">
                <a:solidFill>
                  <a:prstClr val="black"/>
                </a:solidFill>
                <a:latin typeface="Arial Narrow" pitchFamily="34" charset="0"/>
              </a:rPr>
              <a:t> 32:13  He made him ride on the high places of the land, and he ate the produce of the field, and he suckled him with honey out of the rock, and oil out of the flinty rock.</a:t>
            </a:r>
            <a:endParaRPr dirty="0" sz="2900" i="1" lang="en-IN">
              <a:solidFill>
                <a:prstClr val="black"/>
              </a:solidFill>
              <a:latin typeface="Arial Narrow"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pic>
        <p:nvPicPr>
          <p:cNvPr id="2097158" name="Picture 2" descr="C:\Users\Admin\Desktop\Pictures\Court Rooms\(440) WhatsApp_files\tamil_nadu_economic_growth_graph.png"/>
          <p:cNvPicPr>
            <a:picLocks noChangeAspect="1" noGrp="1" noChangeArrowheads="1"/>
          </p:cNvPicPr>
          <p:nvPr>
            <p:ph idx="1"/>
          </p:nvPr>
        </p:nvPicPr>
        <p:blipFill>
          <a:blip xmlns:r="http://schemas.openxmlformats.org/officeDocument/2006/relationships" r:embed="rId1" cstate="print"/>
          <a:srcRect/>
          <a:stretch>
            <a:fillRect/>
          </a:stretch>
        </p:blipFill>
        <p:spPr bwMode="auto">
          <a:xfrm>
            <a:off x="1827213" y="228600"/>
            <a:ext cx="4601217" cy="3353268"/>
          </a:xfrm>
          <a:prstGeom prst="rect"/>
          <a:noFill/>
        </p:spPr>
      </p:pic>
      <p:pic>
        <p:nvPicPr>
          <p:cNvPr id="2097159" name="Picture 3" descr="C:\Users\Admin\Desktop\Pictures\Court Rooms\(440) WhatsApp_files\word-image-39.png"/>
          <p:cNvPicPr>
            <a:picLocks noChangeAspect="1" noChangeArrowheads="1"/>
          </p:cNvPicPr>
          <p:nvPr/>
        </p:nvPicPr>
        <p:blipFill>
          <a:blip xmlns:r="http://schemas.openxmlformats.org/officeDocument/2006/relationships" r:embed="rId2" cstate="print"/>
          <a:srcRect/>
          <a:stretch>
            <a:fillRect/>
          </a:stretch>
        </p:blipFill>
        <p:spPr bwMode="auto">
          <a:xfrm>
            <a:off x="6323012" y="0"/>
            <a:ext cx="4343400" cy="3676650"/>
          </a:xfrm>
          <a:prstGeom prst="rect"/>
          <a:noFill/>
        </p:spPr>
      </p:pic>
      <p:pic>
        <p:nvPicPr>
          <p:cNvPr id="2097160" name="Picture 4" descr="C:\Users\Admin\Desktop\Pictures\Court Rooms\(440) WhatsApp_files\word-image-42.png"/>
          <p:cNvPicPr>
            <a:picLocks noChangeAspect="1" noChangeArrowheads="1"/>
          </p:cNvPicPr>
          <p:nvPr/>
        </p:nvPicPr>
        <p:blipFill>
          <a:blip xmlns:r="http://schemas.openxmlformats.org/officeDocument/2006/relationships" r:embed="rId3" cstate="print"/>
          <a:srcRect/>
          <a:stretch>
            <a:fillRect/>
          </a:stretch>
        </p:blipFill>
        <p:spPr bwMode="auto">
          <a:xfrm>
            <a:off x="4722812" y="3733800"/>
            <a:ext cx="5943600" cy="3124200"/>
          </a:xfrm>
          <a:prstGeom prst="rect"/>
          <a:noFill/>
        </p:spPr>
      </p:pic>
      <p:pic>
        <p:nvPicPr>
          <p:cNvPr id="2097161" name="Picture 2097162"/>
          <p:cNvPicPr>
            <a:picLocks/>
          </p:cNvPicPr>
          <p:nvPr/>
        </p:nvPicPr>
        <p:blipFill>
          <a:blip xmlns:r="http://schemas.openxmlformats.org/officeDocument/2006/relationships" r:embed="rId4"/>
          <a:stretch>
            <a:fillRect/>
          </a:stretch>
        </p:blipFill>
        <p:spPr>
          <a:xfrm rot="59320">
            <a:off x="3624959" y="-4850349"/>
            <a:ext cx="8987849" cy="10157898"/>
          </a:xfrm>
          <a:prstGeom prst="rect"/>
        </p:spPr>
      </p:pic>
      <p:pic>
        <p:nvPicPr>
          <p:cNvPr id="2097162" name="Picture 2097163"/>
          <p:cNvPicPr>
            <a:picLocks/>
          </p:cNvPicPr>
          <p:nvPr/>
        </p:nvPicPr>
        <p:blipFill>
          <a:blip xmlns:r="http://schemas.openxmlformats.org/officeDocument/2006/relationships" r:embed="rId4"/>
          <a:stretch>
            <a:fillRect/>
          </a:stretch>
        </p:blipFill>
        <p:spPr>
          <a:xfrm>
            <a:off x="1827212" y="0"/>
            <a:ext cx="6068053" cy="6858000"/>
          </a:xfrm>
          <a:prstGeom prst="rec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sp>
        <p:nvSpPr>
          <p:cNvPr id="1048623" name="Title 1"/>
          <p:cNvSpPr>
            <a:spLocks noGrp="1"/>
          </p:cNvSpPr>
          <p:nvPr>
            <p:ph type="title"/>
          </p:nvPr>
        </p:nvSpPr>
        <p:spPr>
          <a:xfrm>
            <a:off x="2665412" y="0"/>
            <a:ext cx="7086600" cy="841248"/>
          </a:xfrm>
          <a:solidFill>
            <a:srgbClr val="FFFF00"/>
          </a:solidFill>
        </p:spPr>
        <p:txBody>
          <a:bodyPr>
            <a:normAutofit/>
          </a:bodyPr>
          <a:p>
            <a:pPr algn="ctr"/>
            <a:r>
              <a:rPr b="1" dirty="0" lang="en-US">
                <a:solidFill>
                  <a:srgbClr val="C00000"/>
                </a:solidFill>
              </a:rPr>
              <a:t>Gujarat </a:t>
            </a:r>
            <a:r>
              <a:rPr b="1" dirty="0" lang="en-IN">
                <a:solidFill>
                  <a:srgbClr val="C00000"/>
                </a:solidFill>
                <a:latin typeface="Arial Narrow" pitchFamily="34" charset="0"/>
              </a:rPr>
              <a:t>Economy</a:t>
            </a:r>
            <a:endParaRPr b="1" dirty="0" lang="en-IN">
              <a:solidFill>
                <a:srgbClr val="C00000"/>
              </a:solidFill>
            </a:endParaRPr>
          </a:p>
        </p:txBody>
      </p:sp>
      <p:sp>
        <p:nvSpPr>
          <p:cNvPr id="1048624" name="Content Placeholder 2"/>
          <p:cNvSpPr>
            <a:spLocks noGrp="1"/>
          </p:cNvSpPr>
          <p:nvPr>
            <p:ph sz="half" idx="1"/>
          </p:nvPr>
        </p:nvSpPr>
        <p:spPr>
          <a:xfrm>
            <a:off x="1522412" y="838200"/>
            <a:ext cx="3505200" cy="6019800"/>
          </a:xfrm>
          <a:solidFill>
            <a:srgbClr val="66FFCC"/>
          </a:solidFill>
        </p:spPr>
        <p:txBody>
          <a:bodyPr>
            <a:normAutofit/>
          </a:bodyPr>
          <a:p>
            <a:pPr algn="ctr">
              <a:buNone/>
            </a:pPr>
            <a:r>
              <a:rPr b="1" dirty="0" lang="en-IN">
                <a:solidFill>
                  <a:schemeClr val="accent6">
                    <a:lumMod val="75000"/>
                  </a:schemeClr>
                </a:solidFill>
                <a:latin typeface="Arial Narrow" pitchFamily="34" charset="0"/>
              </a:rPr>
              <a:t>	</a:t>
            </a:r>
            <a:r>
              <a:rPr b="1" dirty="0" sz="4000" lang="en-IN">
                <a:solidFill>
                  <a:schemeClr val="accent6">
                    <a:lumMod val="75000"/>
                  </a:schemeClr>
                </a:solidFill>
                <a:latin typeface="Arial Narrow" pitchFamily="34" charset="0"/>
              </a:rPr>
              <a:t>Agriculture, fishing, and forestry</a:t>
            </a:r>
            <a:endParaRPr b="1" dirty="0" lang="en-IN">
              <a:solidFill>
                <a:schemeClr val="accent6">
                  <a:lumMod val="75000"/>
                </a:schemeClr>
              </a:solidFill>
              <a:latin typeface="Arial Narrow" pitchFamily="34" charset="0"/>
            </a:endParaRPr>
          </a:p>
          <a:p>
            <a:pPr>
              <a:buNone/>
            </a:pPr>
            <a:r>
              <a:rPr b="1" dirty="0" lang="en-IN">
                <a:solidFill>
                  <a:srgbClr val="002060"/>
                </a:solidFill>
                <a:latin typeface="Arial Narrow" pitchFamily="34" charset="0"/>
              </a:rPr>
              <a:t>	</a:t>
            </a:r>
            <a:r>
              <a:rPr b="1" dirty="0" sz="3400" lang="en-IN">
                <a:solidFill>
                  <a:srgbClr val="002060"/>
                </a:solidFill>
                <a:latin typeface="Arial Narrow" pitchFamily="34" charset="0"/>
              </a:rPr>
              <a:t>Agriculture is the mainstay of life for about ha</a:t>
            </a:r>
          </a:p>
          <a:p>
            <a:pPr>
              <a:buNone/>
            </a:pPr>
            <a:r>
              <a:rPr b="1" dirty="0" sz="3400" lang="en-IN">
                <a:solidFill>
                  <a:srgbClr val="002060"/>
                </a:solidFill>
                <a:latin typeface="Arial Narrow" pitchFamily="34" charset="0"/>
              </a:rPr>
              <a:t>	</a:t>
            </a:r>
            <a:r>
              <a:rPr b="1" dirty="0" sz="3400" lang="en-US">
                <a:solidFill>
                  <a:srgbClr val="002060"/>
                </a:solidFill>
                <a:latin typeface="Arial Narrow" pitchFamily="34" charset="0"/>
              </a:rPr>
              <a:t>Gujrat is </a:t>
            </a:r>
            <a:r>
              <a:rPr b="1" dirty="0" sz="3400" lang="en-IN">
                <a:solidFill>
                  <a:srgbClr val="002060"/>
                </a:solidFill>
                <a:latin typeface="Arial Narrow" pitchFamily="34" charset="0"/>
              </a:rPr>
              <a:t>one of India’s top fish producers, with most of the yield coming from marine operations, although there also are many inland fisheries.</a:t>
            </a:r>
            <a:endParaRPr altLang="en-US" lang="zh-CN"/>
          </a:p>
          <a:p>
            <a:pPr>
              <a:buNone/>
            </a:pPr>
            <a:endParaRPr b="1" dirty="0" sz="3400" lang="en-IN">
              <a:solidFill>
                <a:srgbClr val="002060"/>
              </a:solidFill>
              <a:latin typeface="Arial Narrow" pitchFamily="34" charset="0"/>
            </a:endParaRPr>
          </a:p>
          <a:p>
            <a:pPr>
              <a:buNone/>
            </a:pPr>
            <a:r>
              <a:rPr b="1" dirty="0" sz="3400" lang="en-IN">
                <a:solidFill>
                  <a:srgbClr val="002060"/>
                </a:solidFill>
                <a:latin typeface="Arial Narrow" pitchFamily="34" charset="0"/>
              </a:rPr>
              <a:t>	 In addition, the state has an active forestry sector, with pulpwood, babul (a type of acacia that yields valuable tannin), firewood, bamboo, and teak among the primary products.</a:t>
            </a:r>
          </a:p>
          <a:p>
            <a:endParaRPr dirty="0" lang="en-IN"/>
          </a:p>
        </p:txBody>
      </p:sp>
      <p:pic>
        <p:nvPicPr>
          <p:cNvPr id="2097163" name="Picture 1" descr="C:\Users\Admin\Desktop\Pictures\Court Rooms\(440) WhatsApp_files\th.jpg"/>
          <p:cNvPicPr>
            <a:picLocks noChangeAspect="1" noGrp="1" noChangeArrowheads="1"/>
          </p:cNvPicPr>
          <p:nvPr>
            <p:ph sz="half" idx="2"/>
          </p:nvPr>
        </p:nvPicPr>
        <p:blipFill>
          <a:blip xmlns:r="http://schemas.openxmlformats.org/officeDocument/2006/relationships" r:embed="rId1" cstate="print"/>
          <a:srcRect/>
          <a:stretch>
            <a:fillRect/>
          </a:stretch>
        </p:blipFill>
        <p:spPr bwMode="auto">
          <a:xfrm>
            <a:off x="7847012" y="4953000"/>
            <a:ext cx="2819400" cy="1905000"/>
          </a:xfrm>
          <a:prstGeom prst="rect"/>
          <a:noFill/>
        </p:spPr>
      </p:pic>
      <p:pic>
        <p:nvPicPr>
          <p:cNvPr id="2097164" name="Picture 2" descr="C:\Users\Admin\Desktop\Pictures\Court Rooms\(440) WhatsApp_files\Fishing.jpg"/>
          <p:cNvPicPr>
            <a:picLocks noChangeAspect="1" noChangeArrowheads="1"/>
          </p:cNvPicPr>
          <p:nvPr/>
        </p:nvPicPr>
        <p:blipFill>
          <a:blip xmlns:r="http://schemas.openxmlformats.org/officeDocument/2006/relationships" r:embed="rId2" cstate="print"/>
          <a:srcRect/>
          <a:stretch>
            <a:fillRect/>
          </a:stretch>
        </p:blipFill>
        <p:spPr bwMode="auto">
          <a:xfrm>
            <a:off x="7904162" y="3581400"/>
            <a:ext cx="2762250" cy="1695450"/>
          </a:xfrm>
          <a:prstGeom prst="rect"/>
          <a:noFill/>
        </p:spPr>
      </p:pic>
      <p:pic>
        <p:nvPicPr>
          <p:cNvPr id="2097165" name="Picture 3" descr="C:\Users\Admin\Desktop\Pictures\Court Rooms\(440) WhatsApp_files\Fishing TN 1.jpg"/>
          <p:cNvPicPr>
            <a:picLocks noChangeAspect="1" noChangeArrowheads="1"/>
          </p:cNvPicPr>
          <p:nvPr/>
        </p:nvPicPr>
        <p:blipFill>
          <a:blip xmlns:r="http://schemas.openxmlformats.org/officeDocument/2006/relationships" r:embed="rId3" cstate="print"/>
          <a:srcRect/>
          <a:stretch>
            <a:fillRect/>
          </a:stretch>
        </p:blipFill>
        <p:spPr bwMode="auto">
          <a:xfrm>
            <a:off x="4951412" y="3733800"/>
            <a:ext cx="2971800" cy="3124200"/>
          </a:xfrm>
          <a:prstGeom prst="rect"/>
          <a:noFill/>
        </p:spPr>
      </p:pic>
      <p:pic>
        <p:nvPicPr>
          <p:cNvPr id="2097166" name="Picture 4" descr="C:\Users\Admin\Desktop\Pictures\Court Rooms\(440) WhatsApp_files\Fishing 2.jpg"/>
          <p:cNvPicPr>
            <a:picLocks noChangeAspect="1" noChangeArrowheads="1"/>
          </p:cNvPicPr>
          <p:nvPr/>
        </p:nvPicPr>
        <p:blipFill>
          <a:blip xmlns:r="http://schemas.openxmlformats.org/officeDocument/2006/relationships" r:embed="rId4" cstate="print"/>
          <a:srcRect t="33200" b="33200"/>
          <a:stretch>
            <a:fillRect/>
          </a:stretch>
        </p:blipFill>
        <p:spPr bwMode="auto">
          <a:xfrm>
            <a:off x="4951412" y="1835818"/>
            <a:ext cx="5715000" cy="4313185"/>
          </a:xfrm>
          <a:prstGeom prst="rect"/>
          <a:noFill/>
        </p:spPr>
      </p:pic>
      <p:pic>
        <p:nvPicPr>
          <p:cNvPr id="2097167" name="Picture 2097168"/>
          <p:cNvPicPr>
            <a:picLocks/>
          </p:cNvPicPr>
          <p:nvPr/>
        </p:nvPicPr>
        <p:blipFill>
          <a:blip xmlns:r="http://schemas.openxmlformats.org/officeDocument/2006/relationships" r:embed="rId5"/>
          <a:stretch>
            <a:fillRect/>
          </a:stretch>
        </p:blipFill>
        <p:spPr>
          <a:xfrm>
            <a:off x="4785678" y="1035665"/>
            <a:ext cx="7525996" cy="5822335"/>
          </a:xfrm>
          <a:prstGeom prst="rect"/>
        </p:spPr>
      </p:pic>
      <p:pic>
        <p:nvPicPr>
          <p:cNvPr id="2097168" name="Picture 2097169"/>
          <p:cNvPicPr>
            <a:picLocks/>
          </p:cNvPicPr>
          <p:nvPr/>
        </p:nvPicPr>
        <p:blipFill>
          <a:blip xmlns:r="http://schemas.openxmlformats.org/officeDocument/2006/relationships" r:embed="rId6"/>
          <a:stretch>
            <a:fillRect/>
          </a:stretch>
        </p:blipFill>
        <p:spPr>
          <a:xfrm>
            <a:off x="4785677" y="926525"/>
            <a:ext cx="7140596" cy="5931475"/>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pic>
        <p:nvPicPr>
          <p:cNvPr id="2097169" name="Picture 1" descr="C:\Users\Admin\Desktop\Pictures\Court Rooms\(440) WhatsApp_files\Occupation-of-Tamil-Nadu.jpg"/>
          <p:cNvPicPr>
            <a:picLocks noChangeAspect="1" noGrp="1" noChangeArrowheads="1"/>
          </p:cNvPicPr>
          <p:nvPr>
            <p:ph sz="half" idx="1"/>
          </p:nvPr>
        </p:nvPicPr>
        <p:blipFill>
          <a:blip xmlns:r="http://schemas.openxmlformats.org/officeDocument/2006/relationships" r:embed="rId1" cstate="print"/>
          <a:srcRect/>
          <a:stretch>
            <a:fillRect/>
          </a:stretch>
        </p:blipFill>
        <p:spPr bwMode="auto">
          <a:xfrm>
            <a:off x="1522412" y="1"/>
            <a:ext cx="4191000" cy="3757151"/>
          </a:xfrm>
          <a:prstGeom prst="rect"/>
          <a:noFill/>
        </p:spPr>
      </p:pic>
      <p:pic>
        <p:nvPicPr>
          <p:cNvPr id="2097170" name="Picture 5" descr="C:\Users\Admin\Desktop\Pictures\Court Rooms\(440) WhatsApp_files\vegetables.jpg"/>
          <p:cNvPicPr>
            <a:picLocks noChangeAspect="1" noChangeArrowheads="1"/>
          </p:cNvPicPr>
          <p:nvPr/>
        </p:nvPicPr>
        <p:blipFill>
          <a:blip xmlns:r="http://schemas.openxmlformats.org/officeDocument/2006/relationships" r:embed="rId2" cstate="print"/>
          <a:srcRect/>
          <a:stretch>
            <a:fillRect/>
          </a:stretch>
        </p:blipFill>
        <p:spPr bwMode="auto">
          <a:xfrm>
            <a:off x="1522412" y="3581400"/>
            <a:ext cx="4419600" cy="3276600"/>
          </a:xfrm>
          <a:prstGeom prst="rect"/>
          <a:noFill/>
        </p:spPr>
      </p:pic>
      <p:pic>
        <p:nvPicPr>
          <p:cNvPr id="2097171" name="Picture 6" descr="C:\Users\Admin\Desktop\Pictures\Court Rooms\(440) WhatsApp_files\Agri.jpg"/>
          <p:cNvPicPr>
            <a:picLocks noChangeAspect="1" noChangeArrowheads="1"/>
          </p:cNvPicPr>
          <p:nvPr/>
        </p:nvPicPr>
        <p:blipFill>
          <a:blip xmlns:r="http://schemas.openxmlformats.org/officeDocument/2006/relationships" r:embed="rId3" cstate="print"/>
          <a:srcRect/>
          <a:stretch>
            <a:fillRect/>
          </a:stretch>
        </p:blipFill>
        <p:spPr bwMode="auto">
          <a:xfrm>
            <a:off x="5713412" y="0"/>
            <a:ext cx="4953000" cy="3657600"/>
          </a:xfrm>
          <a:prstGeom prst="rect"/>
          <a:noFill/>
        </p:spPr>
      </p:pic>
      <p:pic>
        <p:nvPicPr>
          <p:cNvPr id="2097172" name="Picture 5" descr="C:\Users\Admin\Desktop\Pictures\Court Rooms\(440) WhatsApp_files\Agri University.jpg"/>
          <p:cNvPicPr>
            <a:picLocks noChangeAspect="1" noChangeArrowheads="1"/>
          </p:cNvPicPr>
          <p:nvPr/>
        </p:nvPicPr>
        <p:blipFill>
          <a:blip xmlns:r="http://schemas.openxmlformats.org/officeDocument/2006/relationships" r:embed="rId4" cstate="print"/>
          <a:srcRect/>
          <a:stretch>
            <a:fillRect/>
          </a:stretch>
        </p:blipFill>
        <p:spPr bwMode="auto">
          <a:xfrm>
            <a:off x="5942012" y="3657600"/>
            <a:ext cx="4724400" cy="3200400"/>
          </a:xfrm>
          <a:prstGeom prst="rect"/>
          <a:noFill/>
        </p:spPr>
      </p:pic>
      <p:pic>
        <p:nvPicPr>
          <p:cNvPr id="2097173" name="Picture 2097174"/>
          <p:cNvPicPr>
            <a:picLocks/>
          </p:cNvPicPr>
          <p:nvPr/>
        </p:nvPicPr>
        <p:blipFill>
          <a:blip xmlns:r="http://schemas.openxmlformats.org/officeDocument/2006/relationships" r:embed="rId5"/>
          <a:stretch>
            <a:fillRect/>
          </a:stretch>
        </p:blipFill>
        <p:spPr>
          <a:xfrm>
            <a:off x="510707" y="0"/>
            <a:ext cx="11167411" cy="6858000"/>
          </a:xfrm>
          <a:prstGeom prst="rec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632" name="Title 1048614"/>
          <p:cNvSpPr>
            <a:spLocks noGrp="1"/>
          </p:cNvSpPr>
          <p:nvPr>
            <p:ph type="title"/>
          </p:nvPr>
        </p:nvSpPr>
        <p:spPr/>
        <p:txBody>
          <a:bodyPr/>
          <a:p>
            <a:r>
              <a:rPr lang="en-US"/>
              <a:t>Chief minister of GUJRAT </a:t>
            </a:r>
            <a:endParaRPr lang="en-IN"/>
          </a:p>
        </p:txBody>
      </p:sp>
      <p:pic>
        <p:nvPicPr>
          <p:cNvPr id="2097174" name="Picture Placeholder 2097151"/>
          <p:cNvPicPr>
            <a:picLocks noGrp="1"/>
          </p:cNvPicPr>
          <p:nvPr>
            <p:ph type="pic" idx="1"/>
          </p:nvPr>
        </p:nvPicPr>
        <p:blipFill>
          <a:blip xmlns:r="http://schemas.openxmlformats.org/officeDocument/2006/relationships" r:embed="rId1"/>
          <a:srcRect l="-13256" r="-13256"/>
          <a:stretch>
            <a:fillRect/>
          </a:stretch>
        </p:blipFill>
        <p:spPr>
          <a:xfrm>
            <a:off x="1218883" y="2141047"/>
            <a:ext cx="9738112" cy="4023360"/>
          </a:xfrm>
        </p:spPr>
      </p:pic>
      <p:sp>
        <p:nvSpPr>
          <p:cNvPr id="1048633" name="Text Placeholder 1048615"/>
          <p:cNvSpPr>
            <a:spLocks noGrp="1"/>
          </p:cNvSpPr>
          <p:nvPr>
            <p:ph type="body" sz="half" idx="2"/>
          </p:nvPr>
        </p:nvSpPr>
        <p:spPr/>
        <p:txBody>
          <a:bodyPr/>
          <a:p>
            <a:endParaRPr lang="en-IN"/>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gradFill>
        <a:effectLst/>
      </p:bgPr>
    </p:bg>
    <p:spTree>
      <p:nvGrpSpPr>
        <p:cNvPr id="68" name=""/>
        <p:cNvGrpSpPr/>
        <p:nvPr/>
      </p:nvGrpSpPr>
      <p:grpSpPr>
        <a:xfrm>
          <a:off x="0" y="0"/>
          <a:ext cx="0" cy="0"/>
          <a:chOff x="0" y="0"/>
          <a:chExt cx="0" cy="0"/>
        </a:xfrm>
      </p:grpSpPr>
      <p:sp>
        <p:nvSpPr>
          <p:cNvPr id="1048634" name="Content Placeholder 2"/>
          <p:cNvSpPr>
            <a:spLocks noGrp="1"/>
          </p:cNvSpPr>
          <p:nvPr>
            <p:ph sz="half" idx="1"/>
          </p:nvPr>
        </p:nvSpPr>
        <p:spPr/>
        <p:txBody>
          <a:bodyPr/>
          <a:p>
            <a:endParaRPr dirty="0" lang="en-IN"/>
          </a:p>
        </p:txBody>
      </p:sp>
      <p:sp>
        <p:nvSpPr>
          <p:cNvPr id="1048635" name="Content Placeholder 3"/>
          <p:cNvSpPr>
            <a:spLocks noGrp="1"/>
          </p:cNvSpPr>
          <p:nvPr>
            <p:ph sz="half" idx="2"/>
          </p:nvPr>
        </p:nvSpPr>
        <p:spPr/>
        <p:txBody>
          <a:bodyPr/>
          <a:p>
            <a:endParaRPr lang="en-IN"/>
          </a:p>
        </p:txBody>
      </p:sp>
      <p:sp>
        <p:nvSpPr>
          <p:cNvPr id="1048636" name="Explosion 1 4"/>
          <p:cNvSpPr/>
          <p:nvPr/>
        </p:nvSpPr>
        <p:spPr>
          <a:xfrm>
            <a:off x="1522412" y="0"/>
            <a:ext cx="8686800" cy="6629400"/>
          </a:xfrm>
          <a:prstGeom prst="irregularSeal1"/>
          <a:solidFill>
            <a:srgbClr val="DEF12D"/>
          </a:solidFill>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rPr dirty="0" sz="3200" lang="en-US">
                <a:solidFill>
                  <a:prstClr val="black"/>
                </a:solidFill>
                <a:latin typeface="Arial Black" pitchFamily="34" charset="0"/>
              </a:rPr>
              <a:t>Thank you Lord for all your servants  who </a:t>
            </a:r>
            <a:r>
              <a:rPr dirty="0" sz="3200" lang="en-US" smtClean="0">
                <a:solidFill>
                  <a:prstClr val="black"/>
                </a:solidFill>
                <a:latin typeface="Arial Black" pitchFamily="34" charset="0"/>
              </a:rPr>
              <a:t>brought Jesus Government to our land through Gospel!  </a:t>
            </a:r>
            <a:endParaRPr dirty="0" sz="3200" lang="en-IN">
              <a:solidFill>
                <a:prstClr val="black"/>
              </a:solidFill>
              <a:latin typeface="Arial Black" pitchFamily="34" charset="0"/>
            </a:endParaRPr>
          </a:p>
        </p:txBody>
      </p:sp>
      <p:pic>
        <p:nvPicPr>
          <p:cNvPr id="2097175" name="Picture 2097154"/>
          <p:cNvPicPr>
            <a:picLocks/>
          </p:cNvPicPr>
          <p:nvPr/>
        </p:nvPicPr>
        <p:blipFill>
          <a:blip xmlns:r="http://schemas.openxmlformats.org/officeDocument/2006/relationships" r:embed="rId1"/>
          <a:stretch>
            <a:fillRect/>
          </a:stretch>
        </p:blipFill>
        <p:spPr>
          <a:xfrm>
            <a:off x="406293" y="0"/>
            <a:ext cx="10403857" cy="6858000"/>
          </a:xfrm>
          <a:prstGeom prst="rect"/>
        </p:spPr>
      </p:pic>
      <p:sp>
        <p:nvSpPr>
          <p:cNvPr id="1048637" name=""/>
          <p:cNvSpPr txBox="1"/>
          <p:nvPr/>
        </p:nvSpPr>
        <p:spPr>
          <a:xfrm>
            <a:off x="4094412" y="3219450"/>
            <a:ext cx="4000000" cy="510540"/>
          </a:xfrm>
          <a:prstGeom prst="rect"/>
        </p:spPr>
        <p:txBody>
          <a:bodyPr rtlCol="0" wrap="square">
            <a:spAutoFit/>
          </a:bodyPr>
          <a:p>
            <a:r>
              <a:rPr sz="2800" lang="en-IN">
                <a:solidFill>
                  <a:srgbClr val="000000"/>
                </a:solidFill>
              </a:rPr>
              <a:t/>
            </a:r>
            <a:endParaRPr sz="2800" lang="en-IN">
              <a:solidFill>
                <a:srgbClr val="0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38" name=""/>
          <p:cNvSpPr txBox="1"/>
          <p:nvPr/>
        </p:nvSpPr>
        <p:spPr>
          <a:xfrm rot="21553908">
            <a:off x="597679" y="439634"/>
            <a:ext cx="11704557" cy="18112744"/>
          </a:xfrm>
          <a:prstGeom prst="rect"/>
        </p:spPr>
        <p:txBody>
          <a:bodyPr rtlCol="0" wrap="square">
            <a:spAutoFit/>
          </a:bodyPr>
          <a:p>
            <a:r>
              <a:rPr sz="2800" lang="en-IN">
                <a:solidFill>
                  <a:srgbClr val="000000"/>
                </a:solidFill>
              </a:rPr>
              <a:t>Gujrat Fellowship
MeetingPraise Report
May2024
“For where two or three are
gathered in my name, Iam there
among them .”(Matthew 18:20)
Fellowship meeting was conducted
in Gujarat on 5th may2024 from
10:00 am to3:00 pm. We praise God
for 33 soldiers were present. Sol.
Snehal said the opening prayer &amp;
slogan followed by an introduction
of the fellowship meeting and its
purpose given by Sol. Mohan. All the
soldiers were able to spend a
wonderful time of worship in the
presence of God led by Sol.
Raymond. In between the worship
some of the soldiers were given
the responsibility by the worship
coordinator to pray while repenting
for violating the responsibility to
start new troop Churches in the
constituency also praising God for
the ongoing troop Churches.
Sol. Malkeet shared the word
.
This was followed by the Lord’s
supper led by Sol. Mohan 
led the intercessory prayer. Sols.
came together and prayed for
the upcoming elections and for all
the constituencies. Praise report
was given by the members of the
constituency.Testimonies were
shared by the members.
This was followed by lunch break.
It was amazing to see various type
of food .
 Soldiers enjoyed the
delicious meal.</a:t>
            </a:r>
            <a:endParaRPr sz="2800" lang="en-IN">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sp>
        <p:nvSpPr>
          <p:cNvPr id="1048639" name=""/>
          <p:cNvSpPr>
            <a:spLocks noGrp="1"/>
          </p:cNvSpPr>
          <p:nvPr>
            <p:ph type="title"/>
          </p:nvPr>
        </p:nvSpPr>
        <p:spPr/>
        <p:txBody>
          <a:bodyPr/>
          <a:p>
            <a:r>
              <a:rPr sz="3600" lang="en-US"/>
              <a:t>Te</a:t>
            </a:r>
            <a:r>
              <a:rPr sz="3600" lang="en-US"/>
              <a:t>s</a:t>
            </a:r>
            <a:r>
              <a:rPr sz="3600" lang="en-US"/>
              <a:t>t</a:t>
            </a:r>
            <a:r>
              <a:rPr sz="3600" lang="en-US"/>
              <a:t>imony </a:t>
            </a:r>
            <a:r>
              <a:rPr sz="3600" lang="en-US"/>
              <a:t>of </a:t>
            </a:r>
            <a:r>
              <a:rPr sz="4000" lang="en-US"/>
              <a:t>B</a:t>
            </a:r>
            <a:r>
              <a:rPr sz="4000" lang="en-US"/>
              <a:t>h</a:t>
            </a:r>
            <a:r>
              <a:rPr sz="4000" lang="en-US"/>
              <a:t>a</a:t>
            </a:r>
            <a:r>
              <a:rPr sz="4000" lang="en-US"/>
              <a:t>r</a:t>
            </a:r>
            <a:r>
              <a:rPr sz="4000" lang="en-US"/>
              <a:t>t</a:t>
            </a:r>
            <a:r>
              <a:rPr sz="4000" lang="en-US"/>
              <a:t>i</a:t>
            </a:r>
            <a:r>
              <a:rPr sz="4000" lang="en-US"/>
              <a:t> </a:t>
            </a:r>
            <a:r>
              <a:rPr sz="4000" lang="en-US"/>
              <a:t>S</a:t>
            </a:r>
            <a:r>
              <a:rPr sz="4000" lang="en-US"/>
              <a:t>i</a:t>
            </a:r>
            <a:r>
              <a:rPr sz="4000" lang="en-US"/>
              <a:t>s</a:t>
            </a:r>
            <a:r>
              <a:rPr sz="4000" lang="en-US"/>
              <a:t>ter </a:t>
            </a:r>
            <a:endParaRPr lang="en-IN"/>
          </a:p>
        </p:txBody>
      </p:sp>
      <p:sp>
        <p:nvSpPr>
          <p:cNvPr id="1048640" name=""/>
          <p:cNvSpPr>
            <a:spLocks noGrp="1"/>
          </p:cNvSpPr>
          <p:nvPr>
            <p:ph type="pic" idx="1"/>
          </p:nvPr>
        </p:nvSpPr>
        <p:spPr/>
        <p:txBody>
          <a:bodyPr/>
          <a:p>
            <a:r>
              <a:rPr lang="en-IN"/>
              <a:t>आज ऐसतरसिस्टर 91पढन कर रहे थे तो मेने देखा कि उसके बगल मे वो बच्चे👶👶 को गोदी में ले के खड़े हैं.</a:t>
            </a:r>
            <a:endParaRPr lang="en-IN"/>
          </a:p>
          <a:p>
            <a:r>
              <a:rPr lang="en-IN"/>
              <a:t>राजाओं के राजा👑 प्रभु ओ के प्रभु के येशु मसीहा के नाम पर मे भविष्य वानी करती हु की</a:t>
            </a:r>
            <a:endParaRPr lang="en-IN"/>
          </a:p>
          <a:p>
            <a:r>
              <a:rPr lang="en-IN"/>
              <a:t>देखो, बच्चे यहोवा के दिए हुए भाग हैं,</a:t>
            </a:r>
            <a:endParaRPr lang="en-IN"/>
          </a:p>
          <a:p>
            <a:r>
              <a:rPr lang="en-IN"/>
              <a:t>गर्भ का फल उसकी ओर से प्रतिफल है।</a:t>
            </a:r>
            <a:endParaRPr lang="en-IN"/>
          </a:p>
          <a:p>
            <a:r>
              <a:rPr lang="en-IN"/>
              <a:t>भजन संहिता 127.3</a:t>
            </a:r>
            <a:endParaRPr lang="en-IN"/>
          </a:p>
          <a:p>
            <a:r>
              <a:rPr lang="en-IN"/>
              <a:t>इस भविष्य वानी को 2024 कि अनदर पुरी हो गी</a:t>
            </a:r>
            <a:endParaRPr lang="en-IN"/>
          </a:p>
          <a:p>
            <a:r>
              <a:rPr lang="en-IN"/>
              <a:t>येशु मसीहा के लहु ओर पवित्र आत्मा के नाम पर डिक्ररी को सील करती हु</a:t>
            </a:r>
            <a:endParaRPr lang="en-IN"/>
          </a:p>
          <a:p>
            <a:r>
              <a:rPr lang="en-IN"/>
              <a:t>आमीन हालेलुया.</a:t>
            </a:r>
            <a:endParaRPr lang="en-IN"/>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pic>
        <p:nvPicPr>
          <p:cNvPr id="2097176" name=""/>
          <p:cNvPicPr>
            <a:picLocks/>
          </p:cNvPicPr>
          <p:nvPr/>
        </p:nvPicPr>
        <p:blipFill>
          <a:blip xmlns:r="http://schemas.openxmlformats.org/officeDocument/2006/relationships" r:embed="rId1"/>
          <a:stretch>
            <a:fillRect/>
          </a:stretch>
        </p:blipFill>
        <p:spPr>
          <a:xfrm rot="0">
            <a:off x="0" y="295694"/>
            <a:ext cx="12188825" cy="6297559"/>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pic>
        <p:nvPicPr>
          <p:cNvPr id="2097177" name=""/>
          <p:cNvPicPr>
            <a:picLocks/>
          </p:cNvPicPr>
          <p:nvPr/>
        </p:nvPicPr>
        <p:blipFill>
          <a:blip xmlns:r="http://schemas.openxmlformats.org/officeDocument/2006/relationships" r:embed="rId1"/>
          <a:stretch>
            <a:fillRect/>
          </a:stretch>
        </p:blipFill>
        <p:spPr>
          <a:xfrm rot="0">
            <a:off x="311057" y="284574"/>
            <a:ext cx="11635835" cy="6261985"/>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pic>
        <p:nvPicPr>
          <p:cNvPr id="2097178" name=""/>
          <p:cNvPicPr>
            <a:picLocks/>
          </p:cNvPicPr>
          <p:nvPr/>
        </p:nvPicPr>
        <p:blipFill>
          <a:blip xmlns:r="http://schemas.openxmlformats.org/officeDocument/2006/relationships" r:embed="rId1"/>
          <a:stretch>
            <a:fillRect/>
          </a:stretch>
        </p:blipFill>
        <p:spPr>
          <a:xfrm rot="0">
            <a:off x="278844" y="369473"/>
            <a:ext cx="11668970" cy="6195385"/>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pic>
        <p:nvPicPr>
          <p:cNvPr id="2097179" name=""/>
          <p:cNvPicPr>
            <a:picLocks/>
          </p:cNvPicPr>
          <p:nvPr/>
        </p:nvPicPr>
        <p:blipFill>
          <a:blip xmlns:r="http://schemas.openxmlformats.org/officeDocument/2006/relationships" r:embed="rId1"/>
          <a:stretch>
            <a:fillRect/>
          </a:stretch>
        </p:blipFill>
        <p:spPr>
          <a:xfrm rot="0">
            <a:off x="322577" y="318862"/>
            <a:ext cx="11454847" cy="6220276"/>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pic>
        <p:nvPicPr>
          <p:cNvPr id="2097180" name=""/>
          <p:cNvPicPr>
            <a:picLocks/>
          </p:cNvPicPr>
          <p:nvPr/>
        </p:nvPicPr>
        <p:blipFill>
          <a:blip xmlns:r="http://schemas.openxmlformats.org/officeDocument/2006/relationships" r:embed="rId1"/>
          <a:stretch>
            <a:fillRect/>
          </a:stretch>
        </p:blipFill>
        <p:spPr>
          <a:xfrm rot="0">
            <a:off x="311057" y="221230"/>
            <a:ext cx="11624314" cy="6354785"/>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52" name=""/>
        <p:cNvGrpSpPr/>
        <p:nvPr/>
      </p:nvGrpSpPr>
      <p:grpSpPr>
        <a:xfrm>
          <a:off x="0" y="0"/>
          <a:ext cx="0" cy="0"/>
          <a:chOff x="0" y="0"/>
          <a:chExt cx="0" cy="0"/>
        </a:xfrm>
      </p:grpSpPr>
      <p:pic>
        <p:nvPicPr>
          <p:cNvPr id="2097153" name=""/>
          <p:cNvPicPr>
            <a:picLocks/>
          </p:cNvPicPr>
          <p:nvPr/>
        </p:nvPicPr>
        <p:blipFill>
          <a:blip xmlns:r="http://schemas.openxmlformats.org/officeDocument/2006/relationships" r:embed="rId1"/>
          <a:stretch>
            <a:fillRect/>
          </a:stretch>
        </p:blipFill>
        <p:spPr>
          <a:xfrm rot="0">
            <a:off x="414741" y="379335"/>
            <a:ext cx="11216724" cy="6222062"/>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pic>
        <p:nvPicPr>
          <p:cNvPr id="2097152" name=""/>
          <p:cNvPicPr>
            <a:picLocks/>
          </p:cNvPicPr>
          <p:nvPr/>
        </p:nvPicPr>
        <p:blipFill>
          <a:blip xmlns:r="http://schemas.openxmlformats.org/officeDocument/2006/relationships" r:embed="rId1"/>
          <a:stretch>
            <a:fillRect/>
          </a:stretch>
        </p:blipFill>
        <p:spPr>
          <a:xfrm rot="0">
            <a:off x="518427" y="286896"/>
            <a:ext cx="11209572" cy="6258569"/>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sp>
        <p:nvSpPr>
          <p:cNvPr id="1048598" name=""/>
          <p:cNvSpPr txBox="1"/>
          <p:nvPr/>
        </p:nvSpPr>
        <p:spPr>
          <a:xfrm rot="21563938">
            <a:off x="379782" y="242566"/>
            <a:ext cx="11462218" cy="6377939"/>
          </a:xfrm>
          <a:prstGeom prst="rect"/>
        </p:spPr>
        <p:txBody>
          <a:bodyPr rtlCol="0" wrap="square">
            <a:spAutoFit/>
          </a:bodyPr>
          <a:lstStyle>
            <a:defPPr>
              <a:defRPr lang="en-US"/>
            </a:defPPr>
            <a:lvl1pPr algn="l" defTabSz="914400" eaLnBrk="1" hangingPunct="1" latinLnBrk="0" marL="0" rtl="0">
              <a:defRPr sz="1800" kern="1200">
                <a:solidFill>
                  <a:srgbClr val="6A3A20"/>
                </a:solidFill>
                <a:latin typeface="+mn-lt"/>
                <a:ea typeface="+mn-ea"/>
                <a:cs typeface="+mn-cs"/>
              </a:defRPr>
            </a:lvl1pPr>
            <a:lvl2pPr algn="l" defTabSz="914400" eaLnBrk="1" hangingPunct="1" latinLnBrk="0" marL="457200" rtl="0">
              <a:defRPr sz="1800" kern="1200">
                <a:solidFill>
                  <a:srgbClr val="6A3A20"/>
                </a:solidFill>
                <a:latin typeface="+mn-lt"/>
                <a:ea typeface="+mn-ea"/>
                <a:cs typeface="+mn-cs"/>
              </a:defRPr>
            </a:lvl2pPr>
            <a:lvl3pPr algn="l" defTabSz="914400" eaLnBrk="1" hangingPunct="1" latinLnBrk="0" marL="914400" rtl="0">
              <a:defRPr sz="1800" kern="1200">
                <a:solidFill>
                  <a:srgbClr val="6A3A20"/>
                </a:solidFill>
                <a:latin typeface="+mn-lt"/>
                <a:ea typeface="+mn-ea"/>
                <a:cs typeface="+mn-cs"/>
              </a:defRPr>
            </a:lvl3pPr>
            <a:lvl4pPr algn="l" defTabSz="914400" eaLnBrk="1" hangingPunct="1" latinLnBrk="0" marL="1371600" rtl="0">
              <a:defRPr sz="1800" kern="1200">
                <a:solidFill>
                  <a:srgbClr val="6A3A20"/>
                </a:solidFill>
                <a:latin typeface="+mn-lt"/>
                <a:ea typeface="+mn-ea"/>
                <a:cs typeface="+mn-cs"/>
              </a:defRPr>
            </a:lvl4pPr>
            <a:lvl5pPr algn="l" defTabSz="914400" eaLnBrk="1" hangingPunct="1" latinLnBrk="0" marL="1828800" rtl="0">
              <a:defRPr sz="1800" kern="1200">
                <a:solidFill>
                  <a:srgbClr val="6A3A20"/>
                </a:solidFill>
                <a:latin typeface="+mn-lt"/>
                <a:ea typeface="+mn-ea"/>
                <a:cs typeface="+mn-cs"/>
              </a:defRPr>
            </a:lvl5pPr>
            <a:lvl6pPr algn="l" defTabSz="914400" eaLnBrk="1" hangingPunct="1" latinLnBrk="0" marL="2286000" rtl="0">
              <a:defRPr sz="1800" kern="1200">
                <a:solidFill>
                  <a:srgbClr val="6A3A20"/>
                </a:solidFill>
                <a:latin typeface="+mn-lt"/>
                <a:ea typeface="+mn-ea"/>
                <a:cs typeface="+mn-cs"/>
              </a:defRPr>
            </a:lvl6pPr>
            <a:lvl7pPr algn="l" defTabSz="914400" eaLnBrk="1" hangingPunct="1" latinLnBrk="0" marL="2743200" rtl="0">
              <a:defRPr sz="1800" kern="1200">
                <a:solidFill>
                  <a:srgbClr val="6A3A20"/>
                </a:solidFill>
                <a:latin typeface="+mn-lt"/>
                <a:ea typeface="+mn-ea"/>
                <a:cs typeface="+mn-cs"/>
              </a:defRPr>
            </a:lvl7pPr>
            <a:lvl8pPr algn="l" defTabSz="914400" eaLnBrk="1" hangingPunct="1" latinLnBrk="0" marL="3200400" rtl="0">
              <a:defRPr sz="1800" kern="1200">
                <a:solidFill>
                  <a:srgbClr val="6A3A20"/>
                </a:solidFill>
                <a:latin typeface="+mn-lt"/>
                <a:ea typeface="+mn-ea"/>
                <a:cs typeface="+mn-cs"/>
              </a:defRPr>
            </a:lvl8pPr>
            <a:lvl9pPr algn="l" defTabSz="914400" eaLnBrk="1" hangingPunct="1" latinLnBrk="0" marL="3657600" rtl="0">
              <a:defRPr sz="1800" kern="1200">
                <a:solidFill>
                  <a:srgbClr val="6A3A20"/>
                </a:solidFill>
                <a:latin typeface="+mn-lt"/>
                <a:ea typeface="+mn-ea"/>
                <a:cs typeface="+mn-cs"/>
              </a:defRPr>
            </a:lvl9pPr>
          </a:lstStyle>
          <a:p>
            <a:r>
              <a:rPr sz="2800" lang="en-IN">
                <a:solidFill>
                  <a:srgbClr val="000000"/>
                </a:solidFill>
                <a:latin typeface="Constantia"/>
              </a:rPr>
              <a:t>Gujarat, Night Prayer Report, 2024
Date : 6/6/2024
Time : 9.30pm to 4.00am
Participants: 20 elders 
&amp; 5 Children were present.
Place : Baroda.
It started with opening prayer followed by pledge &amp; worship.  Message was shared by Hashmukh brother. After that on various points prayer was done. It was a successful night Prayer. We  experience the presence of our heavenly Father and Holy spirit.
Testimony:  There was  a person called Rakeshbhai  was a Show Fumes in the night Prayer. Praise the Lord.</a:t>
            </a:r>
            <a:endParaRPr sz="2800" lang="en-IN">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36" name=""/>
        <p:cNvGrpSpPr/>
        <p:nvPr/>
      </p:nvGrpSpPr>
      <p:grpSpPr>
        <a:xfrm>
          <a:off x="0" y="0"/>
          <a:ext cx="0" cy="0"/>
          <a:chOff x="0" y="0"/>
          <a:chExt cx="0" cy="0"/>
        </a:xfrm>
      </p:grpSpPr>
      <p:sp>
        <p:nvSpPr>
          <p:cNvPr id="1048587" name=""/>
          <p:cNvSpPr txBox="1"/>
          <p:nvPr/>
        </p:nvSpPr>
        <p:spPr>
          <a:xfrm rot="21586076">
            <a:off x="13713" y="657824"/>
            <a:ext cx="12095105" cy="5539739"/>
          </a:xfrm>
          <a:prstGeom prst="rect"/>
        </p:spPr>
        <p:txBody>
          <a:bodyPr rtlCol="0" wrap="square">
            <a:spAutoFit/>
          </a:bodyPr>
          <a:p>
            <a:r>
              <a:rPr sz="2800" lang="en-IN">
                <a:solidFill>
                  <a:srgbClr val="000000"/>
                </a:solidFill>
              </a:rPr>
              <a:t>New core team member
July to December 2024
Speaker -- sol. Bharti  Meshram
Deputy speaker-- sol. Rakesh 
Secretary SMP -- Sol. Uma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IN">
                <a:solidFill>
                  <a:srgbClr val="000000"/>
                </a:solidFill>
              </a:rPr>
              <a:t> State Coordinator-- sol. Pushpa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US">
                <a:solidFill>
                  <a:srgbClr val="000000"/>
                </a:solidFill>
              </a:rPr>
              <a:t> </a:t>
            </a:r>
            <a:r>
              <a:rPr sz="2800" lang="en-IN">
                <a:solidFill>
                  <a:srgbClr val="000000"/>
                </a:solidFill>
              </a:rPr>
              <a:t>
</a:t>
            </a:r>
            <a:r>
              <a:rPr sz="2800" lang="en-US">
                <a:solidFill>
                  <a:srgbClr val="000000"/>
                </a:solidFill>
              </a:rPr>
              <a:t>Sa</a:t>
            </a:r>
            <a:r>
              <a:rPr sz="2800" lang="en-US">
                <a:solidFill>
                  <a:srgbClr val="000000"/>
                </a:solidFill>
              </a:rPr>
              <a:t>t</a:t>
            </a:r>
            <a:r>
              <a:rPr sz="2800" lang="en-US">
                <a:solidFill>
                  <a:srgbClr val="000000"/>
                </a:solidFill>
              </a:rPr>
              <a:t>a</a:t>
            </a:r>
            <a:r>
              <a:rPr sz="2800" lang="en-US">
                <a:solidFill>
                  <a:srgbClr val="000000"/>
                </a:solidFill>
              </a:rPr>
              <a:t> </a:t>
            </a:r>
            <a:r>
              <a:rPr sz="2800" lang="en-IN">
                <a:solidFill>
                  <a:srgbClr val="000000"/>
                </a:solidFill>
              </a:rPr>
              <a:t>Secretary-- Sol. Alpha</a:t>
            </a:r>
            <a:endParaRPr sz="2800" lang="en-IN">
              <a:solidFill>
                <a:srgbClr val="00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99" name=""/>
        <p:cNvGrpSpPr/>
        <p:nvPr/>
      </p:nvGrpSpPr>
      <p:grpSpPr>
        <a:xfrm>
          <a:off x="0" y="0"/>
          <a:ext cx="0" cy="0"/>
          <a:chOff x="0" y="0"/>
          <a:chExt cx="0" cy="0"/>
        </a:xfrm>
      </p:grpSpPr>
      <p:sp>
        <p:nvSpPr>
          <p:cNvPr id="1048950" name=""/>
          <p:cNvSpPr>
            <a:spLocks noGrp="1"/>
          </p:cNvSpPr>
          <p:nvPr/>
        </p:nvSpPr>
        <p:spPr>
          <a:xfrm>
            <a:off x="129073" y="314285"/>
            <a:ext cx="11892469" cy="6359361"/>
          </a:xfrm>
          <a:prstGeom prst="rect"/>
        </p:spPr>
        <p:txBody>
          <a:bodyPr tIns="914400">
            <a:normAutofit fontScale="100000" lnSpcReduction="20000"/>
          </a:bodyPr>
          <a:lstStyle>
            <a:lvl1pPr algn="ctr" defTabSz="914400" indent="0" marL="0">
              <a:buNone/>
              <a:defRPr sz="2400" kern="1200">
                <a:solidFill>
                  <a:srgbClr val="6A3A20"/>
                </a:solidFill>
                <a:latin typeface="+mn-lt"/>
                <a:ea typeface="+mn-ea"/>
                <a:cs typeface="+mn-cs"/>
              </a:defRPr>
            </a:lvl1pPr>
            <a:lvl2pPr algn="l" defTabSz="914400" indent="0" marL="457200">
              <a:buNone/>
              <a:defRPr sz="2800" kern="1200">
                <a:solidFill>
                  <a:srgbClr val="6A3A20"/>
                </a:solidFill>
                <a:latin typeface="+mn-lt"/>
                <a:ea typeface="+mn-ea"/>
                <a:cs typeface="+mn-cs"/>
              </a:defRPr>
            </a:lvl2pPr>
            <a:lvl3pPr algn="l" defTabSz="914400" indent="0" marL="914400">
              <a:buNone/>
              <a:defRPr sz="2400" kern="1200">
                <a:solidFill>
                  <a:srgbClr val="6A3A20"/>
                </a:solidFill>
                <a:latin typeface="+mn-lt"/>
                <a:ea typeface="+mn-ea"/>
                <a:cs typeface="+mn-cs"/>
              </a:defRPr>
            </a:lvl3pPr>
            <a:lvl4pPr algn="l" defTabSz="914400" indent="0" marL="1371600">
              <a:buNone/>
              <a:defRPr sz="2000" kern="1200">
                <a:solidFill>
                  <a:srgbClr val="6A3A20"/>
                </a:solidFill>
                <a:latin typeface="+mn-lt"/>
                <a:ea typeface="+mn-ea"/>
                <a:cs typeface="+mn-cs"/>
              </a:defRPr>
            </a:lvl4pPr>
            <a:lvl5pPr algn="l" defTabSz="914400" indent="0" marL="1828800">
              <a:buNone/>
              <a:defRPr sz="2000" kern="1200">
                <a:solidFill>
                  <a:srgbClr val="6A3A20"/>
                </a:solidFill>
                <a:latin typeface="+mn-lt"/>
                <a:ea typeface="+mn-ea"/>
                <a:cs typeface="+mn-cs"/>
              </a:defRPr>
            </a:lvl5pPr>
            <a:lvl6pPr algn="l" defTabSz="914400" indent="0" marL="2286000">
              <a:buNone/>
              <a:defRPr sz="2000" kern="1200">
                <a:solidFill>
                  <a:srgbClr val="6A3A20"/>
                </a:solidFill>
                <a:latin typeface="+mn-lt"/>
                <a:ea typeface="+mn-ea"/>
                <a:cs typeface="+mn-cs"/>
              </a:defRPr>
            </a:lvl6pPr>
            <a:lvl7pPr algn="l" defTabSz="914400" indent="0" marL="2743200">
              <a:buNone/>
              <a:defRPr sz="2000" kern="1200">
                <a:solidFill>
                  <a:srgbClr val="6A3A20"/>
                </a:solidFill>
                <a:latin typeface="+mn-lt"/>
                <a:ea typeface="+mn-ea"/>
                <a:cs typeface="+mn-cs"/>
              </a:defRPr>
            </a:lvl7pPr>
            <a:lvl8pPr algn="l" defTabSz="914400" indent="0" marL="3200400">
              <a:buNone/>
              <a:defRPr sz="2000" kern="1200">
                <a:solidFill>
                  <a:srgbClr val="6A3A20"/>
                </a:solidFill>
                <a:latin typeface="+mn-lt"/>
                <a:ea typeface="+mn-ea"/>
                <a:cs typeface="+mn-cs"/>
              </a:defRPr>
            </a:lvl8pPr>
            <a:lvl9pPr algn="l" defTabSz="914400" indent="0" marL="3657600">
              <a:buNone/>
              <a:defRPr sz="2000" kern="1200">
                <a:solidFill>
                  <a:srgbClr val="6A3A20"/>
                </a:solidFill>
                <a:latin typeface="+mn-lt"/>
                <a:ea typeface="+mn-ea"/>
                <a:cs typeface="+mn-cs"/>
              </a:defRPr>
            </a:lvl9pPr>
          </a:lstStyle>
          <a:p>
            <a:r>
              <a:rPr b="1" lang="en-US"/>
              <a:t>-</a:t>
            </a:r>
            <a:r>
              <a:rPr b="1" lang="en-US"/>
              <a:t>:</a:t>
            </a:r>
            <a:r>
              <a:rPr b="1" lang="en-US"/>
              <a:t>T</a:t>
            </a:r>
            <a:r>
              <a:rPr b="1" lang="en-US"/>
              <a:t>e</a:t>
            </a:r>
            <a:r>
              <a:rPr b="1" lang="en-US"/>
              <a:t>s</a:t>
            </a:r>
            <a:r>
              <a:rPr b="1" lang="en-US"/>
              <a:t>t</a:t>
            </a:r>
            <a:r>
              <a:rPr b="1" lang="en-US"/>
              <a:t>imony</a:t>
            </a:r>
            <a:r>
              <a:rPr b="1" lang="en-US"/>
              <a:t>:</a:t>
            </a:r>
            <a:r>
              <a:rPr b="1" lang="en-US"/>
              <a:t>-</a:t>
            </a:r>
            <a:endParaRPr lang="en-IN"/>
          </a:p>
          <a:p>
            <a:r>
              <a:rPr lang="en-IN">
                <a:cs typeface="Times New Roman"/>
              </a:rPr>
              <a:t>તમામ માતા-પિતા તેમજ વાલીઓને જણાવવાનું કે શિક્ષણમાં ચાલતા ભ્રષ્ટાચારને બંધ કરવા ગુજરાત સરકાર દ્વારા સિનિયર-જુનિયર કે. જી. , પ્રાથમિક તેમજ માધ્યમિક ખાનગી શાળામાં ફી નિયમનનો કાયદો બનાવેલ છે. જેના કારણે હવેથી નીચે દર્શાવેલ ફી મુજબ જ દરેક સ્કૂલોએ ફી લેવાની થાય છે જેમા કોઈ પણ પ્રકારની વધુ ફી લેવાની સરકારે છૂટ આપેલ નથી. આમ છતા , જો કોઈ સ્કૂલ આપની પાસે આપના સંતાનોની સ્કૂલ ફી સરકારે નિર્ધારિત કરેલ ફી કરતા 1 રૂપિયો પણ વધુ ફી વસૂલે તો તે સ્કૂલની ફી ની પહોંચ સાથે અમારો સંપર્ક કરશો.</a:t>
            </a:r>
            <a:endParaRPr lang="en-IN"/>
          </a:p>
          <a:p>
            <a:r>
              <a:rPr lang="en-IN">
                <a:latin typeface="Constantia"/>
              </a:rPr>
              <a:t> </a:t>
            </a:r>
            <a:endParaRPr lang="en-IN"/>
          </a:p>
          <a:p>
            <a:r>
              <a:rPr lang="en-IN">
                <a:cs typeface="Times New Roman"/>
              </a:rPr>
              <a:t>દરેક વાલિએ સરકારી નિયમ પ્રમાણે પોતાના સંતાનોની  નીચે મુજબ ફી સ્કૂલોમાં ભરવાની થાય છે </a:t>
            </a:r>
            <a:endParaRPr lang="en-IN"/>
          </a:p>
          <a:p>
            <a:r>
              <a:rPr lang="en-IN">
                <a:latin typeface="Times New Roman"/>
              </a:rPr>
              <a:t>⚠સિનિયર કે જી /જુનિયર કે જી /ધોરણ 1થી 8</a:t>
            </a:r>
            <a:endParaRPr lang="en-IN"/>
          </a:p>
          <a:p>
            <a:r>
              <a:rPr lang="en-IN">
                <a:latin typeface="Constantia"/>
              </a:rPr>
              <a:t>     ફી 15000 રૂપિયા </a:t>
            </a:r>
            <a:endParaRPr lang="en-IN"/>
          </a:p>
          <a:p>
            <a:r>
              <a:rPr lang="en-IN">
                <a:latin typeface="Times New Roman"/>
              </a:rPr>
              <a:t>⚠ધોરણ 9 to 12 કોમર્સ </a:t>
            </a:r>
            <a:endParaRPr lang="en-IN"/>
          </a:p>
          <a:p>
            <a:r>
              <a:rPr lang="en-IN">
                <a:latin typeface="Constantia"/>
              </a:rPr>
              <a:t>     ફી 25000 રૂપિયા </a:t>
            </a:r>
            <a:endParaRPr lang="en-IN"/>
          </a:p>
          <a:p>
            <a:r>
              <a:rPr lang="en-IN">
                <a:latin typeface="Times New Roman"/>
              </a:rPr>
              <a:t>⚠ધોરણ 11 &amp; 12 સાયન્સ </a:t>
            </a:r>
            <a:endParaRPr lang="en-IN"/>
          </a:p>
          <a:p>
            <a:r>
              <a:rPr lang="en-IN">
                <a:latin typeface="Constantia"/>
              </a:rPr>
              <a:t>     ફી 27000 રૂપિયા </a:t>
            </a:r>
            <a:endParaRPr lang="en-IN"/>
          </a:p>
          <a:p>
            <a:endParaRPr lang="en-IN"/>
          </a:p>
          <a:p>
            <a:endParaRPr lang="en-IN"/>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med" p14:dur="700">
        <p:fade thruBlk="0"/>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 Id="rId2" Type="http://schemas.openxmlformats.org/officeDocument/2006/relationships/image" Target="../media/image4.jpeg"/></Relationships>
</file>

<file path=ppt/theme/_rels/theme3.xml.rels><?xml version="1.0" encoding="UTF-8" standalone="yes"?>
<Relationships xmlns="http://schemas.openxmlformats.org/package/2006/relationships"><Relationship Id="rId1" Type="http://schemas.openxmlformats.org/officeDocument/2006/relationships/image" Target="../media/image5.jpeg"/><Relationship Id="rId2" Type="http://schemas.openxmlformats.org/officeDocument/2006/relationships/image" Target="../media/image6.jpeg"/></Relationships>
</file>

<file path=ppt/theme/_rels/theme4.xml.rels><?xml version="1.0" encoding="UTF-8" standalone="yes"?>
<Relationships xmlns="http://schemas.openxmlformats.org/package/2006/relationships"><Relationship Id="rId1" Type="http://schemas.openxmlformats.org/officeDocument/2006/relationships/image" Target="../media/image7.jpeg"/><Relationship Id="rId2" Type="http://schemas.openxmlformats.org/officeDocument/2006/relationships/image" Target="../media/image8.jpeg"/></Relationships>
</file>

<file path=ppt/theme/_rels/theme5.xml.rels><?xml version="1.0" encoding="UTF-8" standalone="yes"?>
<Relationships xmlns="http://schemas.openxmlformats.org/package/2006/relationships"><Relationship Id="rId1" Type="http://schemas.openxmlformats.org/officeDocument/2006/relationships/image" Target="../media/image10.jpeg"/></Relationships>
</file>

<file path=ppt/theme/_rels/theme6.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image" Target="../media/image12.jpeg"/></Relationships>
</file>

<file path=ppt/theme/_rels/theme7.xml.rels><?xml version="1.0" encoding="UTF-8" standalone="yes"?>
<Relationships xmlns="http://schemas.openxmlformats.org/package/2006/relationships"><Relationship Id="rId1" Type="http://schemas.openxmlformats.org/officeDocument/2006/relationships/image" Target="../media/image13.jpeg"/><Relationship Id="rId2" Type="http://schemas.openxmlformats.org/officeDocument/2006/relationships/image" Target="../media/image14.jpeg"/></Relationships>
</file>

<file path=ppt/theme/_rels/theme8.xml.rels><?xml version="1.0" encoding="UTF-8" standalone="yes"?>
<Relationships xmlns="http://schemas.openxmlformats.org/package/2006/relationships"><Relationship Id="rId1" Type="http://schemas.openxmlformats.org/officeDocument/2006/relationships/image" Target="../media/image15.jpeg"/><Relationship Id="rId2" Type="http://schemas.openxmlformats.org/officeDocument/2006/relationships/image" Target="../media/image16.jpeg"/></Relationships>
</file>

<file path=ppt/theme/_rels/theme9.xml.rels><?xml version="1.0" encoding="UTF-8" standalone="yes"?>
<Relationships xmlns="http://schemas.openxmlformats.org/package/2006/relationships"><Relationship Id="rId1" Type="http://schemas.openxmlformats.org/officeDocument/2006/relationships/image" Target="../media/image17.jpeg"/><Relationship Id="rId2" Type="http://schemas.openxmlformats.org/officeDocument/2006/relationships/image" Target="../media/image18.jpeg"/></Relationships>
</file>

<file path=ppt/theme/theme1.xml><?xml version="1.0" encoding="utf-8"?>
<a:theme xmlns:a="http://schemas.openxmlformats.org/drawingml/2006/main" name="Books Classic 16x9">
  <a:themeElements>
    <a:clrScheme name="BooksClassic_16x9">
      <a:dk1>
        <a:srgbClr val="6A3A20"/>
      </a:dk1>
      <a:lt1>
        <a:sysClr lastClr="FFFFFF" val="window"/>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gradFill rotWithShape="1">
          <a:gsLst>
            <a:gs pos="0">
              <a:schemeClr val="phClr">
                <a:tint val="100000"/>
                <a:shade val="90000"/>
                <a:satMod val="150000"/>
              </a:schemeClr>
            </a:gs>
            <a:gs pos="60000">
              <a:schemeClr val="phClr">
                <a:shade val="20000"/>
                <a:satMod val="255000"/>
              </a:schemeClr>
            </a:gs>
          </a:gsLst>
          <a:lin ang="5400000" scaled="0"/>
        </a:gradFill>
        <a:blipFill rotWithShape="1">
          <a:blip xmlns:r="http://schemas.openxmlformats.org/officeDocument/2006/relationships" r:embed="rId1">
            <a:duotone>
              <a:schemeClr val="phClr">
                <a:shade val="12000"/>
                <a:satMod val="240000"/>
              </a:schemeClr>
              <a:schemeClr val="phClr"/>
            </a:duotone>
          </a:blip>
          <a:stretch>
            <a:fillRect/>
          </a:stretch>
        </a:blipFill>
      </a:bgFillStyleLst>
    </a:fmtScheme>
  </a:themeElements>
</a:theme>
</file>

<file path=ppt/theme/theme2.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3.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4.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5.xml><?xml version="1.0" encoding="utf-8"?>
<a:theme xmlns:a="http://schemas.openxmlformats.org/drawingml/2006/main" name="Books Classic 16x9">
  <a:themeElements>
    <a:clrScheme name="BooksClassic_16x9">
      <a:dk1>
        <a:srgbClr val="6A3A20"/>
      </a:dk1>
      <a:lt1>
        <a:sysClr lastClr="FFFFFF" val="window"/>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gradFill rotWithShape="1">
          <a:gsLst>
            <a:gs pos="0">
              <a:schemeClr val="phClr">
                <a:tint val="100000"/>
                <a:shade val="90000"/>
                <a:satMod val="150000"/>
              </a:schemeClr>
            </a:gs>
            <a:gs pos="60000">
              <a:schemeClr val="phClr">
                <a:shade val="20000"/>
                <a:satMod val="255000"/>
              </a:schemeClr>
            </a:gs>
          </a:gsLst>
          <a:lin ang="5400000" scaled="0"/>
        </a:gradFill>
        <a:blipFill rotWithShape="1">
          <a:blip xmlns:r="http://schemas.openxmlformats.org/officeDocument/2006/relationships" r:embed="rId1">
            <a:duotone>
              <a:schemeClr val="phClr">
                <a:shade val="12000"/>
                <a:satMod val="240000"/>
              </a:schemeClr>
              <a:schemeClr val="phClr"/>
            </a:duotone>
          </a:blip>
          <a:stretch>
            <a:fillRect/>
          </a:stretch>
        </a:blipFill>
      </a:bgFillStyleLst>
    </a:fmtScheme>
  </a:themeElements>
</a:theme>
</file>

<file path=ppt/theme/theme6.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7.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8.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9.xml><?xml version="1.0" encoding="utf-8"?>
<a:theme xmlns:a="http://schemas.openxmlformats.org/drawingml/2006/main" name="Trek">
  <a:themeElements>
    <a:clrScheme name="Trek">
      <a:dk1>
        <a:sysClr lastClr="000000" val="windowText"/>
      </a:dk1>
      <a:lt1>
        <a:sysClr lastClr="FFFFFF" val="window"/>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5400000" dist="50800" rotWithShape="0">
              <a:srgbClr val="4E3B30">
                <a:alpha val="60000"/>
              </a:srgbClr>
            </a:outerShdw>
          </a:effectLst>
        </a:effectStyle>
        <a:effectStyle>
          <a:effectLst>
            <a:outerShdw blurRad="76200" dir="5400000" dist="50800" rotWithShape="0">
              <a:srgbClr val="4E3B30">
                <a:alpha val="60000"/>
              </a:srgbClr>
            </a:outerShdw>
          </a:effectLst>
          <a:scene3d>
            <a:camera prst="orthographicFront">
              <a:rot lat="0" lon="0" rev="0"/>
            </a:camera>
            <a:lightRig dir="tl" rig="threePt">
              <a:rot lat="0" lon="0" rev="0"/>
            </a:lightRig>
          </a:scene3d>
          <a:sp3d prstMaterial="metal">
            <a:bevelT w="10000" h="10000"/>
          </a:sp3d>
        </a:effectStyle>
        <a:effectStyle>
          <a:effectLst>
            <a:outerShdw blurRad="76200" dir="5400000" dist="50800" rotWithShape="0">
              <a:srgbClr val="4E3B30">
                <a:alpha val="60000"/>
              </a:srgbClr>
            </a:outerShdw>
          </a:effectLst>
          <a:scene3d>
            <a:camera prst="obliqueTopLeft" fov="600000">
              <a:rot lat="0" lon="0" rev="0"/>
            </a:camera>
            <a:lightRig dir="t" rig="balanced">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algn="t" flip="none" sx="95000" sy="95000" tx="0" ty="0"/>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theme>
</file>

<file path=ppt/theme/theme10.xml><?xml version="1.0" encoding="utf-8"?>
<a:theme xmlns:a="http://schemas.openxmlformats.org/drawingml/2006/main" name="Office Theme">
  <a:themeElements>
    <a:clrScheme name="BooksClassic_16x9">
      <a:dk1>
        <a:srgbClr val="6A3A20"/>
      </a:dk1>
      <a:lt1>
        <a:sysClr lastClr="FFFFFF" val="window"/>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theme>
</file>

<file path=ppt/theme/theme11.xml><?xml version="1.0" encoding="utf-8"?>
<a:theme xmlns:a="http://schemas.openxmlformats.org/drawingml/2006/main" name="Office Theme">
  <a:themeElements>
    <a:clrScheme name="BooksClassic_16x9">
      <a:dk1>
        <a:srgbClr val="6A3A20"/>
      </a:dk1>
      <a:lt1>
        <a:sysClr lastClr="FFFFFF" val="window"/>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theme>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DF71483-3E63-4E4F-BE8D-DE9F331B762E}">
  <ds:schemaRefs>
    <ds:schemaRef ds:uri="http://schemas.microsoft.com/sharepoint/v3/contenttype/forms"/>
  </ds:schemaRefs>
</ds:datastoreItem>
</file>

<file path=docProps/app.xml><?xml version="1.0" encoding="utf-8"?>
<Properties xmlns="http://schemas.openxmlformats.org/officeDocument/2006/extended-properties">
  <Application>Microsoft Office PowerPoint</Application>
  <ScaleCrop>0</ScaleCrop>
  <LinksUpToDate>0</LinksUpToDate>
  <AppVersion>12.0000</AppVersion>
</Properties>
</file>

<file path=docProps/core.xml><?xml version="1.0" encoding="utf-8"?>
<cp:coreProperties xmlns:cp="http://schemas.openxmlformats.org/package/2006/metadata/core-properties" xmlns:dc="http://purl.org/dc/elements/1.1/" xmlns:dcterms="http://purl.org/dc/terms/" xmlns:xsi="http://www.w3.org/2001/XMLSchema-instance">
  <dc:title>Jeremiah School of Prophecy</dc:title>
  <dc:creator>Beno Sam</dc:creator>
  <cp:lastModifiedBy>del</cp:lastModifiedBy>
  <dcterms:created xsi:type="dcterms:W3CDTF">2020-02-14T15:53:04Z</dcterms:created>
  <dcterms:modified xsi:type="dcterms:W3CDTF">2024-07-08T17:16:21Z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ICV">
    <vt:lpwstr>10a2812f69124699ac7b62f5346af684</vt:lpwstr>
  </property>
</Properties>
</file>